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4" r:id="rId2"/>
  </p:sldMasterIdLst>
  <p:notesMasterIdLst>
    <p:notesMasterId r:id="rId16"/>
  </p:notesMasterIdLst>
  <p:sldIdLst>
    <p:sldId id="344" r:id="rId3"/>
    <p:sldId id="507" r:id="rId4"/>
    <p:sldId id="536" r:id="rId5"/>
    <p:sldId id="537" r:id="rId6"/>
    <p:sldId id="538" r:id="rId7"/>
    <p:sldId id="524" r:id="rId8"/>
    <p:sldId id="540" r:id="rId9"/>
    <p:sldId id="541" r:id="rId10"/>
    <p:sldId id="543" r:id="rId11"/>
    <p:sldId id="534" r:id="rId12"/>
    <p:sldId id="535" r:id="rId13"/>
    <p:sldId id="467" r:id="rId14"/>
    <p:sldId id="44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2946A"/>
    <a:srgbClr val="008000"/>
    <a:srgbClr val="42BE83"/>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387" autoAdjust="0"/>
  </p:normalViewPr>
  <p:slideViewPr>
    <p:cSldViewPr>
      <p:cViewPr>
        <p:scale>
          <a:sx n="1" d="2"/>
          <a:sy n="1" d="2"/>
        </p:scale>
        <p:origin x="-1464" y="-462"/>
      </p:cViewPr>
      <p:guideLst>
        <p:guide orient="horz" pos="2160"/>
        <p:guide pos="2880"/>
      </p:guideLst>
    </p:cSldViewPr>
  </p:slideViewPr>
  <p:outlineViewPr>
    <p:cViewPr>
      <p:scale>
        <a:sx n="33" d="100"/>
        <a:sy n="33" d="100"/>
      </p:scale>
      <p:origin x="0" y="20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42C1E761-6634-48F8-B8DE-D5BA19706E83}" type="datetimeFigureOut">
              <a:rPr lang="en-US"/>
              <a:pPr>
                <a:defRPr/>
              </a:pPr>
              <a:t>11/12/2016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F441405-0C16-4723-885E-862B41D5978C}" type="slidenum">
              <a:rPr lang="ar-SA"/>
              <a:pPr>
                <a:defRPr/>
              </a:pPr>
              <a:t>‹#›</a:t>
            </a:fld>
            <a:endParaRPr lang="en-US"/>
          </a:p>
        </p:txBody>
      </p:sp>
    </p:spTree>
    <p:extLst>
      <p:ext uri="{BB962C8B-B14F-4D97-AF65-F5344CB8AC3E}">
        <p14:creationId xmlns:p14="http://schemas.microsoft.com/office/powerpoint/2010/main" val="3927597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cxnSp>
        <p:nvCxnSpPr>
          <p:cNvPr id="4"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7" name="عنصر نائب لرقم الشريحة 5"/>
          <p:cNvSpPr>
            <a:spLocks noGrp="1"/>
          </p:cNvSpPr>
          <p:nvPr>
            <p:ph type="sldNum" sz="quarter" idx="12"/>
          </p:nvPr>
        </p:nvSpPr>
        <p:spPr>
          <a:xfrm>
            <a:off x="7086600" y="6172200"/>
            <a:ext cx="1905000" cy="457200"/>
          </a:xfrm>
        </p:spPr>
        <p:txBody>
          <a:bodyPr/>
          <a:lstStyle>
            <a:lvl1pPr>
              <a:defRPr/>
            </a:lvl1pPr>
          </a:lstStyle>
          <a:p>
            <a:pPr>
              <a:defRPr/>
            </a:pPr>
            <a:fld id="{8842BF58-96DE-425E-90A6-CD789F333E87}"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4D8B3-C46E-45AF-A671-2FCD2E347A1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cxnSp>
        <p:nvCxnSpPr>
          <p:cNvPr id="4"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7" name="عنصر نائب لرقم الشريحة 5"/>
          <p:cNvSpPr>
            <a:spLocks noGrp="1"/>
          </p:cNvSpPr>
          <p:nvPr>
            <p:ph type="sldNum" sz="quarter" idx="12"/>
          </p:nvPr>
        </p:nvSpPr>
        <p:spPr>
          <a:xfrm>
            <a:off x="7086600" y="6172200"/>
            <a:ext cx="1905000" cy="457200"/>
          </a:xfrm>
        </p:spPr>
        <p:txBody>
          <a:bodyPr/>
          <a:lstStyle>
            <a:lvl1pPr>
              <a:defRPr/>
            </a:lvl1pPr>
          </a:lstStyle>
          <a:p>
            <a:pPr>
              <a:defRPr/>
            </a:pPr>
            <a:fld id="{E6B46CD5-194F-49F0-A6D1-BEAF5636B276}"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4" name="Picture 2" descr="C:\Documents and Settings\user\Desktop\خلفية المركز.bmp"/>
          <p:cNvPicPr>
            <a:picLocks noChangeAspect="1" noChangeArrowheads="1"/>
          </p:cNvPicPr>
          <p:nvPr userDrawn="1"/>
        </p:nvPicPr>
        <p:blipFill>
          <a:blip r:embed="rId2" cstate="print"/>
          <a:srcRect/>
          <a:stretch>
            <a:fillRect/>
          </a:stretch>
        </p:blipFill>
        <p:spPr bwMode="auto">
          <a:xfrm>
            <a:off x="-42863" y="-9525"/>
            <a:ext cx="9229726" cy="6877050"/>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114300" y="-34925"/>
            <a:ext cx="8180388" cy="4302125"/>
          </a:xfrm>
          <a:prstGeom prst="rect">
            <a:avLst/>
          </a:prstGeom>
          <a:noFill/>
          <a:ln w="12700" cap="sq">
            <a:noFill/>
            <a:miter lim="800000"/>
            <a:headEnd type="none" w="sm" len="sm"/>
            <a:tailEnd type="none" w="sm" len="sm"/>
          </a:ln>
        </p:spPr>
      </p:pic>
      <p:pic>
        <p:nvPicPr>
          <p:cNvPr id="6" name="Picture 12" descr="C:\Documents and Settings\user\Desktop\amoodi.jpg"/>
          <p:cNvPicPr>
            <a:picLocks noChangeAspect="1" noChangeArrowheads="1"/>
          </p:cNvPicPr>
          <p:nvPr userDrawn="1"/>
        </p:nvPicPr>
        <p:blipFill>
          <a:blip r:embed="rId4" cstate="print"/>
          <a:srcRect/>
          <a:stretch>
            <a:fillRect/>
          </a:stretch>
        </p:blipFill>
        <p:spPr bwMode="auto">
          <a:xfrm>
            <a:off x="3481388" y="2989263"/>
            <a:ext cx="3798887" cy="1263650"/>
          </a:xfrm>
          <a:prstGeom prst="rect">
            <a:avLst/>
          </a:prstGeom>
          <a:noFill/>
          <a:ln w="9525">
            <a:noFill/>
            <a:miter lim="800000"/>
            <a:headEnd/>
            <a:tailEnd/>
          </a:ln>
        </p:spPr>
      </p:pic>
      <p:pic>
        <p:nvPicPr>
          <p:cNvPr id="7" name="Picture 11" descr="C:\Documents and Settings\user\Desktop\gac_member_banner1.jpg"/>
          <p:cNvPicPr>
            <a:picLocks noChangeAspect="1" noChangeArrowheads="1"/>
          </p:cNvPicPr>
          <p:nvPr userDrawn="1"/>
        </p:nvPicPr>
        <p:blipFill>
          <a:blip r:embed="rId5" cstate="print"/>
          <a:srcRect/>
          <a:stretch>
            <a:fillRect/>
          </a:stretch>
        </p:blipFill>
        <p:spPr bwMode="auto">
          <a:xfrm>
            <a:off x="4024313" y="569913"/>
            <a:ext cx="3290887" cy="841375"/>
          </a:xfrm>
          <a:prstGeom prst="rect">
            <a:avLst/>
          </a:prstGeom>
          <a:noFill/>
          <a:ln w="9525">
            <a:noFill/>
            <a:miter lim="800000"/>
            <a:headEnd/>
            <a:tailEnd/>
          </a:ln>
        </p:spPr>
      </p:pic>
      <p:pic>
        <p:nvPicPr>
          <p:cNvPr id="8" name="Picture 9" descr="C:\Documents and Settings\user\Desktop\nic.jpg"/>
          <p:cNvPicPr>
            <a:picLocks noChangeAspect="1" noChangeArrowheads="1"/>
          </p:cNvPicPr>
          <p:nvPr userDrawn="1"/>
        </p:nvPicPr>
        <p:blipFill>
          <a:blip r:embed="rId6" cstate="print"/>
          <a:srcRect/>
          <a:stretch>
            <a:fillRect/>
          </a:stretch>
        </p:blipFill>
        <p:spPr bwMode="auto">
          <a:xfrm>
            <a:off x="2398713" y="449263"/>
            <a:ext cx="1335087" cy="1019175"/>
          </a:xfrm>
          <a:prstGeom prst="rect">
            <a:avLst/>
          </a:prstGeom>
          <a:noFill/>
          <a:ln w="9525">
            <a:noFill/>
            <a:miter lim="800000"/>
            <a:headEnd/>
            <a:tailEnd/>
          </a:ln>
        </p:spPr>
      </p:pic>
      <p:pic>
        <p:nvPicPr>
          <p:cNvPr id="9" name="Picture 10" descr="C:\Documents and Settings\user\Desktop\king.jpg"/>
          <p:cNvPicPr>
            <a:picLocks noChangeAspect="1" noChangeArrowheads="1"/>
          </p:cNvPicPr>
          <p:nvPr userDrawn="1"/>
        </p:nvPicPr>
        <p:blipFill>
          <a:blip r:embed="rId7" cstate="print"/>
          <a:srcRect/>
          <a:stretch>
            <a:fillRect/>
          </a:stretch>
        </p:blipFill>
        <p:spPr bwMode="auto">
          <a:xfrm>
            <a:off x="7416800" y="152400"/>
            <a:ext cx="1270000" cy="1506538"/>
          </a:xfrm>
          <a:prstGeom prst="rect">
            <a:avLst/>
          </a:prstGeom>
          <a:noFill/>
          <a:ln w="9525">
            <a:noFill/>
            <a:miter lim="800000"/>
            <a:headEnd/>
            <a:tailEnd/>
          </a:ln>
        </p:spPr>
      </p:pic>
      <p:sp>
        <p:nvSpPr>
          <p:cNvPr id="2" name="عنوان 1"/>
          <p:cNvSpPr>
            <a:spLocks noGrp="1"/>
          </p:cNvSpPr>
          <p:nvPr>
            <p:ph type="title"/>
          </p:nvPr>
        </p:nvSpPr>
        <p:spPr>
          <a:xfrm>
            <a:off x="685800" y="6096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10" name="عنصر نائب للتاريخ 3"/>
          <p:cNvSpPr>
            <a:spLocks noGrp="1"/>
          </p:cNvSpPr>
          <p:nvPr>
            <p:ph type="dt" sz="half" idx="10"/>
          </p:nvPr>
        </p:nvSpPr>
        <p:spPr/>
        <p:txBody>
          <a:bodyPr/>
          <a:lstStyle>
            <a:lvl1pPr>
              <a:defRPr/>
            </a:lvl1pPr>
          </a:lstStyle>
          <a:p>
            <a:pPr>
              <a:defRPr/>
            </a:pPr>
            <a:endParaRPr lang="en-US"/>
          </a:p>
        </p:txBody>
      </p:sp>
      <p:sp>
        <p:nvSpPr>
          <p:cNvPr id="11" name="عنصر نائب للتذييل 4"/>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12" name="عنصر نائب لرقم الشريحة 5"/>
          <p:cNvSpPr>
            <a:spLocks noGrp="1"/>
          </p:cNvSpPr>
          <p:nvPr>
            <p:ph type="sldNum" sz="quarter" idx="12"/>
          </p:nvPr>
        </p:nvSpPr>
        <p:spPr/>
        <p:txBody>
          <a:bodyPr/>
          <a:lstStyle>
            <a:lvl1pPr>
              <a:defRPr/>
            </a:lvl1pPr>
          </a:lstStyle>
          <a:p>
            <a:pPr>
              <a:defRPr/>
            </a:pPr>
            <a:fld id="{884F95F8-6357-488A-81CB-0795F86881B8}"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cxnSp>
        <p:nvCxnSpPr>
          <p:cNvPr id="4"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title"/>
          </p:nvPr>
        </p:nvSpPr>
        <p:spPr>
          <a:xfrm>
            <a:off x="722313" y="3328987"/>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AD517C74-0D99-4928-81AC-A5F190A2732E}"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5"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title"/>
          </p:nvPr>
        </p:nvSpPr>
        <p:spPr>
          <a:xfrm>
            <a:off x="1371600" y="1524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اريخ 4"/>
          <p:cNvSpPr>
            <a:spLocks noGrp="1"/>
          </p:cNvSpPr>
          <p:nvPr>
            <p:ph type="dt" sz="half" idx="10"/>
          </p:nvPr>
        </p:nvSpPr>
        <p:spPr/>
        <p:txBody>
          <a:bodyPr/>
          <a:lstStyle>
            <a:lvl1pPr>
              <a:defRPr/>
            </a:lvl1pPr>
          </a:lstStyle>
          <a:p>
            <a:pPr>
              <a:defRPr/>
            </a:pPr>
            <a:endParaRPr lang="en-US"/>
          </a:p>
        </p:txBody>
      </p:sp>
      <p:sp>
        <p:nvSpPr>
          <p:cNvPr id="7" name="عنصر نائب للتذييل 5"/>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8" name="عنصر نائب لرقم الشريحة 6"/>
          <p:cNvSpPr>
            <a:spLocks noGrp="1"/>
          </p:cNvSpPr>
          <p:nvPr>
            <p:ph type="sldNum" sz="quarter" idx="12"/>
          </p:nvPr>
        </p:nvSpPr>
        <p:spPr/>
        <p:txBody>
          <a:bodyPr/>
          <a:lstStyle>
            <a:lvl1pPr>
              <a:defRPr/>
            </a:lvl1pPr>
          </a:lstStyle>
          <a:p>
            <a:pPr>
              <a:defRPr/>
            </a:pPr>
            <a:fld id="{391D87DA-3A1D-40A2-8146-15D8896DF8BA}"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88766C-CF83-43AC-A893-B1073FD564D6}"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cxnSp>
        <p:nvCxnSpPr>
          <p:cNvPr id="3"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title"/>
          </p:nvPr>
        </p:nvSpPr>
        <p:spPr>
          <a:xfrm>
            <a:off x="1371600" y="76200"/>
            <a:ext cx="7772400" cy="1143000"/>
          </a:xfrm>
          <a:prstGeom prst="rect">
            <a:avLst/>
          </a:prstGeom>
        </p:spPr>
        <p:txBody>
          <a:bodyPr/>
          <a:lstStyle/>
          <a:p>
            <a:r>
              <a:rPr lang="ar-SA" dirty="0" smtClean="0"/>
              <a:t>انقر لتحرير نمط العنوان الرئيسي</a:t>
            </a:r>
            <a:endParaRPr lang="ar-SA" dirty="0"/>
          </a:p>
        </p:txBody>
      </p:sp>
      <p:sp>
        <p:nvSpPr>
          <p:cNvPr id="4" name="عنصر نائب للتاريخ 2"/>
          <p:cNvSpPr>
            <a:spLocks noGrp="1"/>
          </p:cNvSpPr>
          <p:nvPr>
            <p:ph type="dt" sz="half" idx="10"/>
          </p:nvPr>
        </p:nvSpPr>
        <p:spPr/>
        <p:txBody>
          <a:bodyPr/>
          <a:lstStyle>
            <a:lvl1pPr>
              <a:defRPr/>
            </a:lvl1pPr>
          </a:lstStyle>
          <a:p>
            <a:pPr>
              <a:defRPr/>
            </a:pPr>
            <a:endParaRPr lang="en-US"/>
          </a:p>
        </p:txBody>
      </p:sp>
      <p:sp>
        <p:nvSpPr>
          <p:cNvPr id="5" name="عنصر نائب للتذييل 3"/>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6" name="عنصر نائب لرقم الشريحة 4"/>
          <p:cNvSpPr>
            <a:spLocks noGrp="1"/>
          </p:cNvSpPr>
          <p:nvPr>
            <p:ph type="sldNum" sz="quarter" idx="12"/>
          </p:nvPr>
        </p:nvSpPr>
        <p:spPr/>
        <p:txBody>
          <a:bodyPr/>
          <a:lstStyle>
            <a:lvl1pPr>
              <a:defRPr/>
            </a:lvl1pPr>
          </a:lstStyle>
          <a:p>
            <a:pPr>
              <a:defRPr/>
            </a:pPr>
            <a:fld id="{ED6C6BF4-11ED-452E-8EFC-305F1F057F02}"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cxnSp>
        <p:nvCxnSpPr>
          <p:cNvPr id="2"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3" name="عنصر نائب للتاريخ 1"/>
          <p:cNvSpPr>
            <a:spLocks noGrp="1"/>
          </p:cNvSpPr>
          <p:nvPr>
            <p:ph type="dt" sz="half" idx="10"/>
          </p:nvPr>
        </p:nvSpPr>
        <p:spPr/>
        <p:txBody>
          <a:bodyPr/>
          <a:lstStyle>
            <a:lvl1pPr>
              <a:defRPr/>
            </a:lvl1pPr>
          </a:lstStyle>
          <a:p>
            <a:pPr>
              <a:defRPr/>
            </a:pPr>
            <a:endParaRPr lang="en-US"/>
          </a:p>
        </p:txBody>
      </p:sp>
      <p:sp>
        <p:nvSpPr>
          <p:cNvPr id="4" name="عنصر نائب للتذييل 2"/>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5" name="عنصر نائب لرقم الشريحة 3"/>
          <p:cNvSpPr>
            <a:spLocks noGrp="1"/>
          </p:cNvSpPr>
          <p:nvPr>
            <p:ph type="sldNum" sz="quarter" idx="12"/>
          </p:nvPr>
        </p:nvSpPr>
        <p:spPr/>
        <p:txBody>
          <a:bodyPr/>
          <a:lstStyle>
            <a:lvl1pPr>
              <a:defRPr/>
            </a:lvl1pPr>
          </a:lstStyle>
          <a:p>
            <a:pPr>
              <a:defRPr/>
            </a:pPr>
            <a:fld id="{44AA0035-A6A7-4F6A-BF84-20A61F18B447}"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83E1AC-A08E-4282-BF0B-62E98EEC39F9}"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cxnSp>
        <p:nvCxnSpPr>
          <p:cNvPr id="5"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6" name="عنصر نائب للتاريخ 4"/>
          <p:cNvSpPr>
            <a:spLocks noGrp="1"/>
          </p:cNvSpPr>
          <p:nvPr>
            <p:ph type="dt" sz="half" idx="10"/>
          </p:nvPr>
        </p:nvSpPr>
        <p:spPr/>
        <p:txBody>
          <a:bodyPr/>
          <a:lstStyle>
            <a:lvl1pPr>
              <a:defRPr/>
            </a:lvl1pPr>
          </a:lstStyle>
          <a:p>
            <a:pPr>
              <a:defRPr/>
            </a:pPr>
            <a:endParaRPr lang="en-US"/>
          </a:p>
        </p:txBody>
      </p:sp>
      <p:sp>
        <p:nvSpPr>
          <p:cNvPr id="7" name="عنصر نائب للتذييل 5"/>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8" name="عنصر نائب لرقم الشريحة 6"/>
          <p:cNvSpPr>
            <a:spLocks noGrp="1"/>
          </p:cNvSpPr>
          <p:nvPr>
            <p:ph type="sldNum" sz="quarter" idx="12"/>
          </p:nvPr>
        </p:nvSpPr>
        <p:spPr/>
        <p:txBody>
          <a:bodyPr/>
          <a:lstStyle>
            <a:lvl1pPr>
              <a:defRPr/>
            </a:lvl1pPr>
          </a:lstStyle>
          <a:p>
            <a:pPr>
              <a:defRPr/>
            </a:pPr>
            <a:fld id="{7693D1E8-3064-4D2A-B8BA-15AD67FBFFE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cxnSp>
        <p:nvCxnSpPr>
          <p:cNvPr id="4"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title"/>
          </p:nvPr>
        </p:nvSpPr>
        <p:spPr>
          <a:xfrm>
            <a:off x="722313" y="3328987"/>
            <a:ext cx="7772400" cy="1362075"/>
          </a:xfrm>
          <a:prstGeom prst="rect">
            <a:avLst/>
          </a:prstGeo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endParaRPr lang="en-US"/>
          </a:p>
        </p:txBody>
      </p:sp>
      <p:sp>
        <p:nvSpPr>
          <p:cNvPr id="6" name="عنصر نائب للتذييل 4"/>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83C81F89-FFF0-4F94-944A-59AE8B8AF20E}"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EC42F-4DD7-406A-A68A-F9C7D63FB1C0}"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DCB7E-3AC8-41B4-A4C1-ECC7B681F71B}"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5"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title"/>
          </p:nvPr>
        </p:nvSpPr>
        <p:spPr>
          <a:xfrm>
            <a:off x="1371600" y="1524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اريخ 4"/>
          <p:cNvSpPr>
            <a:spLocks noGrp="1"/>
          </p:cNvSpPr>
          <p:nvPr>
            <p:ph type="dt" sz="half" idx="10"/>
          </p:nvPr>
        </p:nvSpPr>
        <p:spPr/>
        <p:txBody>
          <a:bodyPr/>
          <a:lstStyle>
            <a:lvl1pPr>
              <a:defRPr/>
            </a:lvl1pPr>
          </a:lstStyle>
          <a:p>
            <a:pPr>
              <a:defRPr/>
            </a:pPr>
            <a:endParaRPr lang="en-US"/>
          </a:p>
        </p:txBody>
      </p:sp>
      <p:sp>
        <p:nvSpPr>
          <p:cNvPr id="7" name="عنصر نائب للتذييل 5"/>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8" name="عنصر نائب لرقم الشريحة 6"/>
          <p:cNvSpPr>
            <a:spLocks noGrp="1"/>
          </p:cNvSpPr>
          <p:nvPr>
            <p:ph type="sldNum" sz="quarter" idx="12"/>
          </p:nvPr>
        </p:nvSpPr>
        <p:spPr/>
        <p:txBody>
          <a:bodyPr/>
          <a:lstStyle>
            <a:lvl1pPr>
              <a:defRPr/>
            </a:lvl1pPr>
          </a:lstStyle>
          <a:p>
            <a:pPr>
              <a:defRPr/>
            </a:pPr>
            <a:fld id="{B7DD9480-B728-4CA4-83AC-1CF80BE0ADD5}"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C43FCA-BD6E-41E9-AF31-DB64EE5E755B}"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cxnSp>
        <p:nvCxnSpPr>
          <p:cNvPr id="2"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3" name="عنصر نائب للتاريخ 1"/>
          <p:cNvSpPr>
            <a:spLocks noGrp="1"/>
          </p:cNvSpPr>
          <p:nvPr>
            <p:ph type="dt" sz="half" idx="10"/>
          </p:nvPr>
        </p:nvSpPr>
        <p:spPr/>
        <p:txBody>
          <a:bodyPr/>
          <a:lstStyle>
            <a:lvl1pPr>
              <a:defRPr/>
            </a:lvl1pPr>
          </a:lstStyle>
          <a:p>
            <a:pPr>
              <a:defRPr/>
            </a:pPr>
            <a:endParaRPr lang="en-US"/>
          </a:p>
        </p:txBody>
      </p:sp>
      <p:sp>
        <p:nvSpPr>
          <p:cNvPr id="4" name="عنصر نائب للتذييل 2"/>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5" name="عنصر نائب لرقم الشريحة 3"/>
          <p:cNvSpPr>
            <a:spLocks noGrp="1"/>
          </p:cNvSpPr>
          <p:nvPr>
            <p:ph type="sldNum" sz="quarter" idx="12"/>
          </p:nvPr>
        </p:nvSpPr>
        <p:spPr/>
        <p:txBody>
          <a:bodyPr/>
          <a:lstStyle>
            <a:lvl1pPr>
              <a:defRPr/>
            </a:lvl1pPr>
          </a:lstStyle>
          <a:p>
            <a:pPr>
              <a:defRPr/>
            </a:pPr>
            <a:fld id="{3188079D-27C0-4779-94DC-CB3D5138152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CE8D3F-F3F3-4871-A839-30C9685CF88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cxnSp>
        <p:nvCxnSpPr>
          <p:cNvPr id="5" name="رابط مستقيم 8"/>
          <p:cNvCxnSpPr>
            <a:cxnSpLocks noChangeShapeType="1"/>
          </p:cNvCxnSpPr>
          <p:nvPr userDrawn="1"/>
        </p:nvCxnSpPr>
        <p:spPr bwMode="auto">
          <a:xfrm rot="10800000">
            <a:off x="0" y="1143000"/>
            <a:ext cx="9144000" cy="0"/>
          </a:xfrm>
          <a:prstGeom prst="line">
            <a:avLst/>
          </a:prstGeom>
          <a:noFill/>
          <a:ln w="38100" cap="sq" algn="ctr">
            <a:solidFill>
              <a:srgbClr val="0070C0"/>
            </a:solidFill>
            <a:round/>
            <a:headEnd type="none" w="sm" len="sm"/>
            <a:tailEnd type="none" w="sm" len="sm"/>
          </a:ln>
        </p:spPr>
      </p:cxnSp>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6" name="عنصر نائب للتاريخ 4"/>
          <p:cNvSpPr>
            <a:spLocks noGrp="1"/>
          </p:cNvSpPr>
          <p:nvPr>
            <p:ph type="dt" sz="half" idx="10"/>
          </p:nvPr>
        </p:nvSpPr>
        <p:spPr/>
        <p:txBody>
          <a:bodyPr/>
          <a:lstStyle>
            <a:lvl1pPr>
              <a:defRPr/>
            </a:lvl1pPr>
          </a:lstStyle>
          <a:p>
            <a:pPr>
              <a:defRPr/>
            </a:pPr>
            <a:endParaRPr lang="en-US"/>
          </a:p>
        </p:txBody>
      </p:sp>
      <p:sp>
        <p:nvSpPr>
          <p:cNvPr id="7" name="عنصر نائب للتذييل 5"/>
          <p:cNvSpPr>
            <a:spLocks noGrp="1"/>
          </p:cNvSpPr>
          <p:nvPr>
            <p:ph type="ftr" sz="quarter" idx="11"/>
          </p:nvPr>
        </p:nvSpPr>
        <p:spPr/>
        <p:txBody>
          <a:bodyPr/>
          <a:lstStyle>
            <a:lvl1pPr>
              <a:defRPr/>
            </a:lvl1pPr>
          </a:lstStyle>
          <a:p>
            <a:pPr>
              <a:defRPr/>
            </a:pPr>
            <a:r>
              <a:rPr lang="en-US" smtClean="0"/>
              <a:t>Prof. Laila AL-Ayadhi</a:t>
            </a:r>
            <a:endParaRPr lang="en-US"/>
          </a:p>
        </p:txBody>
      </p:sp>
      <p:sp>
        <p:nvSpPr>
          <p:cNvPr id="8" name="عنصر نائب لرقم الشريحة 6"/>
          <p:cNvSpPr>
            <a:spLocks noGrp="1"/>
          </p:cNvSpPr>
          <p:nvPr>
            <p:ph type="sldNum" sz="quarter" idx="12"/>
          </p:nvPr>
        </p:nvSpPr>
        <p:spPr/>
        <p:txBody>
          <a:bodyPr/>
          <a:lstStyle>
            <a:lvl1pPr>
              <a:defRPr/>
            </a:lvl1pPr>
          </a:lstStyle>
          <a:p>
            <a:pPr>
              <a:defRPr/>
            </a:pPr>
            <a:fld id="{13D42A1F-6D8B-4773-829F-2AB840B263A8}"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75D94-DD99-47B7-A54F-BB6CB3B6992C}"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a:prstGeom prst="rect">
            <a:avLst/>
          </a:prstGeo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Prof. Laila AL-Ayadhi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145F6F-8B4F-416B-8470-E8A1EC9A40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a:latin typeface="+mn-lt"/>
                <a:cs typeface="+mn-cs"/>
              </a:defRPr>
            </a:lvl1pPr>
          </a:lstStyle>
          <a:p>
            <a:pPr>
              <a:defRPr/>
            </a:pPr>
            <a:r>
              <a:rPr lang="en-US" smtClean="0"/>
              <a:t>Prof. Laila AL-Ayadhi</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latin typeface="+mn-lt"/>
                <a:cs typeface="Arial" pitchFamily="34" charset="0"/>
              </a:defRPr>
            </a:lvl1pPr>
          </a:lstStyle>
          <a:p>
            <a:pPr>
              <a:defRPr/>
            </a:pPr>
            <a:fld id="{0D870EAB-D8EA-4721-8A21-405CBCF8F1B7}" type="slidenum">
              <a:rPr lang="ar-SA"/>
              <a:pPr>
                <a:defRPr/>
              </a:pPr>
              <a:t>‹#›</a:t>
            </a:fld>
            <a:endParaRPr lang="en-US"/>
          </a:p>
        </p:txBody>
      </p:sp>
      <p:pic>
        <p:nvPicPr>
          <p:cNvPr id="6150" name="Picture 7" descr="C:\Documents and Settings\user\Desktop\خلفية المركز.bmp"/>
          <p:cNvPicPr>
            <a:picLocks noChangeAspect="1" noChangeArrowheads="1"/>
          </p:cNvPicPr>
          <p:nvPr userDrawn="1"/>
        </p:nvPicPr>
        <p:blipFill>
          <a:blip r:embed="rId12" cstate="print"/>
          <a:srcRect/>
          <a:stretch>
            <a:fillRect/>
          </a:stretch>
        </p:blipFill>
        <p:spPr bwMode="auto">
          <a:xfrm>
            <a:off x="0" y="1371600"/>
            <a:ext cx="9144000" cy="5486400"/>
          </a:xfrm>
          <a:prstGeom prst="rect">
            <a:avLst/>
          </a:prstGeom>
          <a:noFill/>
          <a:ln w="9525">
            <a:noFill/>
            <a:miter lim="800000"/>
            <a:headEnd/>
            <a:tailEnd/>
          </a:ln>
        </p:spPr>
      </p:pic>
      <p:pic>
        <p:nvPicPr>
          <p:cNvPr id="6151" name="Picture 16" descr="C:\Documents and Settings\user\Desktop\amoodi2.jpg"/>
          <p:cNvPicPr>
            <a:picLocks noChangeAspect="1" noChangeArrowheads="1"/>
          </p:cNvPicPr>
          <p:nvPr userDrawn="1"/>
        </p:nvPicPr>
        <p:blipFill>
          <a:blip r:embed="rId13" cstate="print"/>
          <a:srcRect/>
          <a:stretch>
            <a:fillRect/>
          </a:stretch>
        </p:blipFill>
        <p:spPr bwMode="auto">
          <a:xfrm>
            <a:off x="8078788" y="6477000"/>
            <a:ext cx="1065212" cy="355600"/>
          </a:xfrm>
          <a:prstGeom prst="rect">
            <a:avLst/>
          </a:prstGeom>
          <a:noFill/>
          <a:ln w="9525">
            <a:noFill/>
            <a:miter lim="800000"/>
            <a:headEnd/>
            <a:tailEnd/>
          </a:ln>
        </p:spPr>
      </p:pic>
      <p:pic>
        <p:nvPicPr>
          <p:cNvPr id="6152" name="Picture 10" descr="D:\ee\لأفتتاح\ART_logo_sq_net sh.png"/>
          <p:cNvPicPr>
            <a:picLocks noChangeAspect="1" noChangeArrowheads="1"/>
          </p:cNvPicPr>
          <p:nvPr userDrawn="1"/>
        </p:nvPicPr>
        <p:blipFill>
          <a:blip r:embed="rId14" cstate="print"/>
          <a:srcRect/>
          <a:stretch>
            <a:fillRect/>
          </a:stretch>
        </p:blipFill>
        <p:spPr bwMode="auto">
          <a:xfrm>
            <a:off x="0" y="5410200"/>
            <a:ext cx="98425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48" r:id="rId4"/>
    <p:sldLayoutId id="2147483856" r:id="rId5"/>
    <p:sldLayoutId id="2147483847" r:id="rId6"/>
    <p:sldLayoutId id="2147483857" r:id="rId7"/>
    <p:sldLayoutId id="2147483846" r:id="rId8"/>
    <p:sldLayoutId id="2147483845" r:id="rId9"/>
    <p:sldLayoutId id="2147483844" r:id="rId10"/>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1000"/>
                                        <p:tgtEl>
                                          <p:spTgt spid="24579">
                                            <p:txEl>
                                              <p:pRg st="1" end="1"/>
                                            </p:txEl>
                                          </p:spTgt>
                                        </p:tgtEl>
                                      </p:cBhvr>
                                    </p:animEffect>
                                    <p:anim calcmode="lin" valueType="num">
                                      <p:cBhvr>
                                        <p:cTn id="13"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57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1000"/>
                                        <p:tgtEl>
                                          <p:spTgt spid="24579">
                                            <p:txEl>
                                              <p:pRg st="2" end="2"/>
                                            </p:txEl>
                                          </p:spTgt>
                                        </p:tgtEl>
                                      </p:cBhvr>
                                    </p:animEffect>
                                    <p:anim calcmode="lin" valueType="num">
                                      <p:cBhvr>
                                        <p:cTn id="1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457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1000"/>
                                        <p:tgtEl>
                                          <p:spTgt spid="24579">
                                            <p:txEl>
                                              <p:pRg st="3" end="3"/>
                                            </p:txEl>
                                          </p:spTgt>
                                        </p:tgtEl>
                                      </p:cBhvr>
                                    </p:animEffect>
                                    <p:anim calcmode="lin" valueType="num">
                                      <p:cBhvr>
                                        <p:cTn id="23"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457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1000"/>
                                        <p:tgtEl>
                                          <p:spTgt spid="24579">
                                            <p:txEl>
                                              <p:pRg st="4" end="4"/>
                                            </p:txEl>
                                          </p:spTgt>
                                        </p:tgtEl>
                                      </p:cBhvr>
                                    </p:animEffect>
                                    <p:anim calcmode="lin" valueType="num">
                                      <p:cBhvr>
                                        <p:cTn id="2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tmplLst>
          <p:tmpl lvl="1">
            <p:tnLst>
              <p:par>
                <p:cTn presetID="42" presetClass="entr" presetSubtype="0" fill="hold" nodeType="click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400">
                <a:latin typeface="+mn-lt"/>
                <a:cs typeface="+mn-cs"/>
              </a:defRPr>
            </a:lvl1pPr>
          </a:lstStyle>
          <a:p>
            <a:pPr>
              <a:defRPr/>
            </a:pPr>
            <a:r>
              <a:rPr lang="en-US" smtClean="0"/>
              <a:t>Prof. Laila AL-Ayadhi</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400">
                <a:latin typeface="+mn-lt"/>
                <a:cs typeface="Arial" pitchFamily="34" charset="0"/>
              </a:defRPr>
            </a:lvl1pPr>
          </a:lstStyle>
          <a:p>
            <a:pPr>
              <a:defRPr/>
            </a:pPr>
            <a:fld id="{E9E9D315-E6D3-4CC9-B4AC-6EE809873511}" type="slidenum">
              <a:rPr lang="ar-SA"/>
              <a:pPr>
                <a:defRPr/>
              </a:pPr>
              <a:t>‹#›</a:t>
            </a:fld>
            <a:endParaRPr lang="en-US"/>
          </a:p>
        </p:txBody>
      </p:sp>
      <p:pic>
        <p:nvPicPr>
          <p:cNvPr id="7174" name="Picture 7" descr="C:\Documents and Settings\user\Desktop\خلفية المركز.bmp"/>
          <p:cNvPicPr>
            <a:picLocks noChangeAspect="1" noChangeArrowheads="1"/>
          </p:cNvPicPr>
          <p:nvPr userDrawn="1"/>
        </p:nvPicPr>
        <p:blipFill>
          <a:blip r:embed="rId13" cstate="print"/>
          <a:srcRect/>
          <a:stretch>
            <a:fillRect/>
          </a:stretch>
        </p:blipFill>
        <p:spPr bwMode="auto">
          <a:xfrm>
            <a:off x="0" y="1371600"/>
            <a:ext cx="9144000" cy="5486400"/>
          </a:xfrm>
          <a:prstGeom prst="rect">
            <a:avLst/>
          </a:prstGeom>
          <a:noFill/>
          <a:ln w="9525">
            <a:noFill/>
            <a:miter lim="800000"/>
            <a:headEnd/>
            <a:tailEnd/>
          </a:ln>
        </p:spPr>
      </p:pic>
      <p:pic>
        <p:nvPicPr>
          <p:cNvPr id="7175" name="Picture 13"/>
          <p:cNvPicPr>
            <a:picLocks noChangeAspect="1" noChangeArrowheads="1"/>
          </p:cNvPicPr>
          <p:nvPr userDrawn="1"/>
        </p:nvPicPr>
        <p:blipFill>
          <a:blip r:embed="rId14" cstate="print"/>
          <a:srcRect/>
          <a:stretch>
            <a:fillRect/>
          </a:stretch>
        </p:blipFill>
        <p:spPr bwMode="auto">
          <a:xfrm>
            <a:off x="0" y="0"/>
            <a:ext cx="2114550" cy="1085850"/>
          </a:xfrm>
          <a:prstGeom prst="rect">
            <a:avLst/>
          </a:prstGeom>
          <a:noFill/>
          <a:ln w="12700" cap="sq">
            <a:noFill/>
            <a:miter lim="800000"/>
            <a:headEnd type="none" w="sm" len="sm"/>
            <a:tailEnd type="none" w="sm" len="sm"/>
          </a:ln>
        </p:spPr>
      </p:pic>
      <p:pic>
        <p:nvPicPr>
          <p:cNvPr id="7176" name="Picture 12" descr="C:\Documents and Settings\user\Desktop\amoodi.jpg"/>
          <p:cNvPicPr>
            <a:picLocks noChangeAspect="1" noChangeArrowheads="1"/>
          </p:cNvPicPr>
          <p:nvPr userDrawn="1"/>
        </p:nvPicPr>
        <p:blipFill>
          <a:blip r:embed="rId15" cstate="print"/>
          <a:srcRect/>
          <a:stretch>
            <a:fillRect/>
          </a:stretch>
        </p:blipFill>
        <p:spPr bwMode="auto">
          <a:xfrm>
            <a:off x="966788" y="762000"/>
            <a:ext cx="938212" cy="312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52" r:id="rId5"/>
    <p:sldLayoutId id="2147483862" r:id="rId6"/>
    <p:sldLayoutId id="2147483863" r:id="rId7"/>
    <p:sldLayoutId id="2147483851" r:id="rId8"/>
    <p:sldLayoutId id="2147483864" r:id="rId9"/>
    <p:sldLayoutId id="2147483850" r:id="rId10"/>
    <p:sldLayoutId id="214748384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1000"/>
                                        <p:tgtEl>
                                          <p:spTgt spid="24579">
                                            <p:txEl>
                                              <p:pRg st="1" end="1"/>
                                            </p:txEl>
                                          </p:spTgt>
                                        </p:tgtEl>
                                      </p:cBhvr>
                                    </p:animEffect>
                                    <p:anim calcmode="lin" valueType="num">
                                      <p:cBhvr>
                                        <p:cTn id="13"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57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1000"/>
                                        <p:tgtEl>
                                          <p:spTgt spid="24579">
                                            <p:txEl>
                                              <p:pRg st="2" end="2"/>
                                            </p:txEl>
                                          </p:spTgt>
                                        </p:tgtEl>
                                      </p:cBhvr>
                                    </p:animEffect>
                                    <p:anim calcmode="lin" valueType="num">
                                      <p:cBhvr>
                                        <p:cTn id="1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457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1000"/>
                                        <p:tgtEl>
                                          <p:spTgt spid="24579">
                                            <p:txEl>
                                              <p:pRg st="3" end="3"/>
                                            </p:txEl>
                                          </p:spTgt>
                                        </p:tgtEl>
                                      </p:cBhvr>
                                    </p:animEffect>
                                    <p:anim calcmode="lin" valueType="num">
                                      <p:cBhvr>
                                        <p:cTn id="23"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457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1000"/>
                                        <p:tgtEl>
                                          <p:spTgt spid="24579">
                                            <p:txEl>
                                              <p:pRg st="4" end="4"/>
                                            </p:txEl>
                                          </p:spTgt>
                                        </p:tgtEl>
                                      </p:cBhvr>
                                    </p:animEffect>
                                    <p:anim calcmode="lin" valueType="num">
                                      <p:cBhvr>
                                        <p:cTn id="2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tmplLst>
          <p:tmpl lvl="1">
            <p:tnLst>
              <p:par>
                <p:cTn presetID="42" presetClass="entr" presetSubtype="0" fill="hold" nodeType="click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4579"/>
                        </p:tgtEl>
                        <p:attrNameLst>
                          <p:attrName>style.visibility</p:attrName>
                        </p:attrNameLst>
                      </p:cBhvr>
                      <p:to>
                        <p:strVal val="visible"/>
                      </p:to>
                    </p:set>
                    <p:animEffect transition="in" filter="fade">
                      <p:cBhvr>
                        <p:cTn dur="1000"/>
                        <p:tgtEl>
                          <p:spTgt spid="24579"/>
                        </p:tgtEl>
                      </p:cBhvr>
                    </p:animEffect>
                    <p:anim calcmode="lin" valueType="num">
                      <p:cBhvr>
                        <p:cTn dur="1000" fill="hold"/>
                        <p:tgtEl>
                          <p:spTgt spid="24579"/>
                        </p:tgtEl>
                        <p:attrNameLst>
                          <p:attrName>ppt_x</p:attrName>
                        </p:attrNameLst>
                      </p:cBhvr>
                      <p:tavLst>
                        <p:tav tm="0">
                          <p:val>
                            <p:strVal val="#ppt_x"/>
                          </p:val>
                        </p:tav>
                        <p:tav tm="100000">
                          <p:val>
                            <p:strVal val="#ppt_x"/>
                          </p:val>
                        </p:tav>
                      </p:tavLst>
                    </p:anim>
                    <p:anim calcmode="lin" valueType="num">
                      <p:cBhvr>
                        <p:cTn dur="1000" fill="hold"/>
                        <p:tgtEl>
                          <p:spTgt spid="24579"/>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bwMode="auto">
          <a:xfrm>
            <a:off x="152400" y="304800"/>
            <a:ext cx="8686800" cy="1828800"/>
          </a:xfrm>
          <a:noFill/>
          <a:ln>
            <a:miter lim="800000"/>
            <a:headEnd/>
            <a:tailEnd/>
          </a:ln>
        </p:spPr>
        <p:txBody>
          <a:bodyPr vert="horz" wrap="square" lIns="91440" tIns="45720" rIns="91440" bIns="45720" numCol="1" anchor="t" anchorCtr="0" compatLnSpc="1">
            <a:prstTxWarp prst="textNoShape">
              <a:avLst/>
            </a:prstTxWarp>
          </a:bodyPr>
          <a:lstStyle/>
          <a:p>
            <a:pPr algn="r" rtl="1"/>
            <a:r>
              <a:rPr lang="ar-KW" sz="7000" b="1" dirty="0" smtClean="0">
                <a:solidFill>
                  <a:schemeClr val="accent2"/>
                </a:solidFill>
                <a:latin typeface="Sakkal Majalla" pitchFamily="2" charset="-78"/>
                <a:cs typeface="Sakkal Majalla" pitchFamily="2" charset="-78"/>
              </a:rPr>
              <a:t>انظر</a:t>
            </a:r>
            <a:r>
              <a:rPr lang="ar-KW" sz="7000" b="1" baseline="0" dirty="0" smtClean="0">
                <a:solidFill>
                  <a:schemeClr val="accent2"/>
                </a:solidFill>
                <a:latin typeface="Sakkal Majalla" pitchFamily="2" charset="-78"/>
                <a:cs typeface="Sakkal Majalla" pitchFamily="2" charset="-78"/>
              </a:rPr>
              <a:t> للجان</a:t>
            </a:r>
            <a:r>
              <a:rPr lang="ar-KW" sz="7000" b="1" dirty="0">
                <a:solidFill>
                  <a:schemeClr val="accent2"/>
                </a:solidFill>
                <a:latin typeface="Sakkal Majalla" pitchFamily="2" charset="-78"/>
                <a:cs typeface="Sakkal Majalla" pitchFamily="2" charset="-78"/>
              </a:rPr>
              <a:t>ب</a:t>
            </a:r>
            <a:r>
              <a:rPr lang="ar-KW" sz="7000" b="1" baseline="0" dirty="0" smtClean="0">
                <a:solidFill>
                  <a:schemeClr val="accent2"/>
                </a:solidFill>
                <a:latin typeface="Sakkal Majalla" pitchFamily="2" charset="-78"/>
                <a:cs typeface="Sakkal Majalla" pitchFamily="2" charset="-78"/>
              </a:rPr>
              <a:t> المشرق </a:t>
            </a:r>
            <a:r>
              <a:rPr lang="ar-KW" sz="7000" b="1" dirty="0" smtClean="0">
                <a:solidFill>
                  <a:schemeClr val="accent2"/>
                </a:solidFill>
                <a:latin typeface="Sakkal Majalla" pitchFamily="2" charset="-78"/>
                <a:cs typeface="Sakkal Majalla" pitchFamily="2" charset="-78"/>
              </a:rPr>
              <a:t>   </a:t>
            </a:r>
            <a:r>
              <a:rPr lang="ar-KW" sz="7000" b="1" baseline="0" dirty="0" smtClean="0">
                <a:solidFill>
                  <a:schemeClr val="accent2"/>
                </a:solidFill>
                <a:latin typeface="Sakkal Majalla" pitchFamily="2" charset="-78"/>
                <a:cs typeface="Sakkal Majalla" pitchFamily="2" charset="-78"/>
              </a:rPr>
              <a:t>    </a:t>
            </a:r>
            <a:r>
              <a:rPr lang="ar-KW" sz="7000" b="1" dirty="0" smtClean="0">
                <a:solidFill>
                  <a:schemeClr val="accent2"/>
                </a:solidFill>
                <a:latin typeface="Sakkal Majalla" pitchFamily="2" charset="-78"/>
                <a:cs typeface="Sakkal Majalla" pitchFamily="2" charset="-78"/>
              </a:rPr>
              <a:t/>
            </a:r>
            <a:br>
              <a:rPr lang="ar-KW" sz="7000" b="1" dirty="0" smtClean="0">
                <a:solidFill>
                  <a:schemeClr val="accent2"/>
                </a:solidFill>
                <a:latin typeface="Sakkal Majalla" pitchFamily="2" charset="-78"/>
                <a:cs typeface="Sakkal Majalla" pitchFamily="2" charset="-78"/>
              </a:rPr>
            </a:br>
            <a:r>
              <a:rPr lang="ar-KW" sz="7000" b="1" baseline="0" dirty="0" smtClean="0">
                <a:solidFill>
                  <a:schemeClr val="accent2"/>
                </a:solidFill>
                <a:latin typeface="Sakkal Majalla" pitchFamily="2" charset="-78"/>
                <a:cs typeface="Sakkal Majalla" pitchFamily="2" charset="-78"/>
              </a:rPr>
              <a:t>     دائما</a:t>
            </a:r>
            <a:endParaRPr lang="en-US" sz="7000" b="1" dirty="0" smtClean="0">
              <a:solidFill>
                <a:schemeClr val="accent2"/>
              </a:solidFill>
              <a:latin typeface="Sakkal Majalla" pitchFamily="2" charset="-78"/>
              <a:cs typeface="Sakkal Majalla" pitchFamily="2" charset="-78"/>
            </a:endParaRPr>
          </a:p>
        </p:txBody>
      </p:sp>
      <p:sp>
        <p:nvSpPr>
          <p:cNvPr id="2" name="Footer Placeholder 1"/>
          <p:cNvSpPr>
            <a:spLocks noGrp="1"/>
          </p:cNvSpPr>
          <p:nvPr>
            <p:ph type="ftr" sz="quarter" idx="11"/>
          </p:nvPr>
        </p:nvSpPr>
        <p:spPr/>
        <p:txBody>
          <a:bodyPr/>
          <a:lstStyle/>
          <a:p>
            <a:pPr>
              <a:defRPr/>
            </a:pPr>
            <a:r>
              <a:rPr lang="en-US" smtClean="0"/>
              <a:t>Prof. Laila AL-Ayadhi</a:t>
            </a:r>
            <a:endParaRPr lang="en-US"/>
          </a:p>
        </p:txBody>
      </p:sp>
      <p:pic>
        <p:nvPicPr>
          <p:cNvPr id="1026" name="Picture 2" descr="C:\Users\User\AppData\Local\Microsoft\Windows\Temporary Internet Files\Content.IE5\W6RGE9G7\cartoon-eyes-1391699874Ip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33400"/>
            <a:ext cx="1981200" cy="5334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bright sunshine 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bright sunshine sk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bright sunshine sk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suns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6499"/>
            <a:ext cx="9143999" cy="4381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sp>
        <p:nvSpPr>
          <p:cNvPr id="3" name="Text Placeholder 2"/>
          <p:cNvSpPr>
            <a:spLocks noGrp="1"/>
          </p:cNvSpPr>
          <p:nvPr>
            <p:ph type="body" idx="4294967295"/>
          </p:nvPr>
        </p:nvSpPr>
        <p:spPr/>
        <p:txBody>
          <a:bodyPr/>
          <a:lstStyle/>
          <a:p>
            <a:pPr lvl="0" algn="r" rtl="1"/>
            <a:endParaRPr lang="en-US"/>
          </a:p>
        </p:txBody>
      </p:sp>
      <p:pic>
        <p:nvPicPr>
          <p:cNvPr id="9218" name="Picture 2" descr="Image result for ‫وتوكلت على الل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30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sp>
        <p:nvSpPr>
          <p:cNvPr id="4" name="Title 3"/>
          <p:cNvSpPr>
            <a:spLocks noGrp="1"/>
          </p:cNvSpPr>
          <p:nvPr>
            <p:ph type="title" idx="4294967295"/>
          </p:nvPr>
        </p:nvSpPr>
        <p:spPr>
          <a:xfrm>
            <a:off x="152400" y="1874838"/>
            <a:ext cx="8763000" cy="3840162"/>
          </a:xfrm>
          <a:prstGeom prst="rect">
            <a:avLst/>
          </a:prstGeom>
        </p:spPr>
        <p:txBody>
          <a:bodyPr/>
          <a:lstStyle/>
          <a:p>
            <a:pPr rtl="1" fontAlgn="base"/>
            <a:r>
              <a:rPr lang="ar-SA" sz="4400" b="1" kern="1200" dirty="0" smtClean="0">
                <a:solidFill>
                  <a:srgbClr val="009900"/>
                </a:solidFill>
                <a:effectLst/>
                <a:latin typeface="Calibri"/>
                <a:ea typeface="+mn-ea"/>
                <a:cs typeface="Andalus"/>
              </a:rPr>
              <a:t>لا يكلف الله نفسا الا وسعها لها ما كسبت وعليها ما اكتسبت ربنا لا تؤاخذنا ان نسينا او اخطانا ربنا ولا تحمل علينا اصرا كما حملته على الذين من قبلنا ربنا ولا تحملنا مالا طاقه لنا به واعف عنا واغفر لنا و ارحمنا انت مولانا فانصرنا على القوم الكافرين </a:t>
            </a:r>
            <a:br>
              <a:rPr lang="ar-SA" sz="4400" b="1" kern="1200" dirty="0" smtClean="0">
                <a:solidFill>
                  <a:srgbClr val="009900"/>
                </a:solidFill>
                <a:effectLst/>
                <a:latin typeface="Calibri"/>
                <a:ea typeface="+mn-ea"/>
                <a:cs typeface="Andalus"/>
              </a:rPr>
            </a:br>
            <a:endParaRPr lang="en-US" dirty="0" smtClean="0">
              <a:effectLst/>
            </a:endParaRPr>
          </a:p>
          <a:p>
            <a:endParaRPr lang="en-US" dirty="0"/>
          </a:p>
        </p:txBody>
      </p:sp>
    </p:spTree>
    <p:extLst>
      <p:ext uri="{BB962C8B-B14F-4D97-AF65-F5344CB8AC3E}">
        <p14:creationId xmlns:p14="http://schemas.microsoft.com/office/powerpoint/2010/main" val="3334392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lstStyle/>
          <a:p>
            <a:pPr marL="0" indent="0" algn="ctr">
              <a:buNone/>
            </a:pPr>
            <a:r>
              <a:rPr lang="ar-KW" sz="7200" b="1" dirty="0" smtClean="0">
                <a:solidFill>
                  <a:schemeClr val="accent2"/>
                </a:solidFill>
                <a:latin typeface="Sakkal Majalla" pitchFamily="2" charset="-78"/>
                <a:cs typeface="Sakkal Majalla" pitchFamily="2" charset="-78"/>
              </a:rPr>
              <a:t>شكرا لكم</a:t>
            </a:r>
          </a:p>
          <a:p>
            <a:pPr marL="0" indent="0">
              <a:buNone/>
            </a:pPr>
            <a:endParaRPr lang="ar-KW" sz="4400" b="1" dirty="0">
              <a:solidFill>
                <a:schemeClr val="accent2"/>
              </a:solidFill>
              <a:cs typeface="Times New Roman" pitchFamily="18" charset="0"/>
            </a:endParaRPr>
          </a:p>
          <a:p>
            <a:pPr marL="0" indent="0">
              <a:buNone/>
            </a:pPr>
            <a:endParaRPr lang="en-US" dirty="0"/>
          </a:p>
        </p:txBody>
      </p:sp>
      <p:sp>
        <p:nvSpPr>
          <p:cNvPr id="3" name="Footer Placeholder 2"/>
          <p:cNvSpPr>
            <a:spLocks noGrp="1"/>
          </p:cNvSpPr>
          <p:nvPr>
            <p:ph type="ftr" sz="quarter" idx="11"/>
          </p:nvPr>
        </p:nvSpPr>
        <p:spPr/>
        <p:txBody>
          <a:bodyPr/>
          <a:lstStyle/>
          <a:p>
            <a:pPr>
              <a:defRPr/>
            </a:pPr>
            <a:r>
              <a:rPr lang="en-US" smtClean="0"/>
              <a:t>Prof. Laila AL-Ayadhi</a:t>
            </a:r>
            <a:endParaRPr lang="en-US"/>
          </a:p>
        </p:txBody>
      </p:sp>
    </p:spTree>
    <p:extLst>
      <p:ext uri="{BB962C8B-B14F-4D97-AF65-F5344CB8AC3E}">
        <p14:creationId xmlns:p14="http://schemas.microsoft.com/office/powerpoint/2010/main" val="331872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en-US" dirty="0" smtClean="0">
              <a:solidFill>
                <a:schemeClr val="accent2"/>
              </a:solidFill>
              <a:cs typeface="Times New Roman" pitchFamily="18" charset="0"/>
            </a:endParaRPr>
          </a:p>
        </p:txBody>
      </p:sp>
      <p:sp>
        <p:nvSpPr>
          <p:cNvPr id="111619" name="Rectangle 3"/>
          <p:cNvSpPr>
            <a:spLocks noGrp="1" noChangeArrowheads="1"/>
          </p:cNvSpPr>
          <p:nvPr>
            <p:ph type="body" idx="4294967295"/>
          </p:nvPr>
        </p:nvSpPr>
        <p:spPr/>
        <p:txBody>
          <a:bodyPr/>
          <a:lstStyle/>
          <a:p>
            <a:endParaRPr lang="en-US" smtClean="0"/>
          </a:p>
        </p:txBody>
      </p:sp>
      <p:sp>
        <p:nvSpPr>
          <p:cNvPr id="2" name="Footer Placeholder 1"/>
          <p:cNvSpPr>
            <a:spLocks noGrp="1"/>
          </p:cNvSpPr>
          <p:nvPr>
            <p:ph type="ftr" sz="quarter" idx="11"/>
          </p:nvPr>
        </p:nvSpPr>
        <p:spPr/>
        <p:txBody>
          <a:bodyPr/>
          <a:lstStyle/>
          <a:p>
            <a:pPr>
              <a:defRPr/>
            </a:pPr>
            <a:r>
              <a:rPr lang="en-US" smtClean="0"/>
              <a:t>Prof. Laila AL-Ayadhi</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lstStyle/>
          <a:p>
            <a:pPr marL="457200" lvl="1" indent="0" algn="r" rtl="1">
              <a:buNone/>
            </a:pPr>
            <a:endParaRPr lang="en-US" dirty="0" smtClean="0">
              <a:solidFill>
                <a:schemeClr val="accent2"/>
              </a:solidFill>
              <a:latin typeface="Sakkal Majalla" pitchFamily="2" charset="-78"/>
              <a:cs typeface="Sakkal Majalla" pitchFamily="2" charset="-78"/>
            </a:endParaRPr>
          </a:p>
        </p:txBody>
      </p:sp>
      <p:sp>
        <p:nvSpPr>
          <p:cNvPr id="3" name="Footer Placeholder 2"/>
          <p:cNvSpPr>
            <a:spLocks noGrp="1"/>
          </p:cNvSpPr>
          <p:nvPr>
            <p:ph type="ftr" sz="quarter" idx="11"/>
          </p:nvPr>
        </p:nvSpPr>
        <p:spPr/>
        <p:txBody>
          <a:bodyPr/>
          <a:lstStyle/>
          <a:p>
            <a:pPr>
              <a:defRPr/>
            </a:pPr>
            <a:r>
              <a:rPr lang="en-US" smtClean="0"/>
              <a:t>Prof. Laila AL-Ayadhi</a:t>
            </a:r>
            <a:endParaRPr lang="en-US"/>
          </a:p>
        </p:txBody>
      </p:sp>
      <p:sp>
        <p:nvSpPr>
          <p:cNvPr id="4" name="Title 3"/>
          <p:cNvSpPr>
            <a:spLocks noGrp="1"/>
          </p:cNvSpPr>
          <p:nvPr>
            <p:ph type="title" idx="4294967295"/>
          </p:nvPr>
        </p:nvSpPr>
        <p:spPr>
          <a:xfrm>
            <a:off x="457200" y="274638"/>
            <a:ext cx="8229600" cy="1143000"/>
          </a:xfrm>
          <a:prstGeom prst="rect">
            <a:avLst/>
          </a:prstGeom>
        </p:spPr>
        <p:txBody>
          <a:bodyPr/>
          <a:lstStyle/>
          <a:p>
            <a:r>
              <a:rPr lang="en-US" sz="5000" b="1" dirty="0" smtClean="0">
                <a:solidFill>
                  <a:schemeClr val="accent2"/>
                </a:solidFill>
                <a:latin typeface="Comic Sans MS" pitchFamily="66" charset="0"/>
              </a:rPr>
              <a:t>Initiatives </a:t>
            </a:r>
            <a:r>
              <a:rPr lang="ar-KW" sz="5000" b="1" dirty="0" smtClean="0">
                <a:solidFill>
                  <a:schemeClr val="accent2"/>
                </a:solidFill>
                <a:latin typeface="Comic Sans MS" pitchFamily="66" charset="0"/>
              </a:rPr>
              <a:t>المبادره </a:t>
            </a:r>
            <a:endParaRPr lang="en-US" sz="5000" b="1" dirty="0">
              <a:solidFill>
                <a:schemeClr val="accent2"/>
              </a:solidFill>
              <a:latin typeface="Comic Sans MS" pitchFamily="66" charset="0"/>
            </a:endParaRPr>
          </a:p>
        </p:txBody>
      </p:sp>
      <p:pic>
        <p:nvPicPr>
          <p:cNvPr id="1026" name="Picture 2" descr="Image result for initia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4582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9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pic>
        <p:nvPicPr>
          <p:cNvPr id="2050" name="Picture 2" descr="Image result for BEGIN WITH THE END IN M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79513"/>
            <a:ext cx="3886200" cy="40782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457200" y="274638"/>
            <a:ext cx="8229600" cy="1143000"/>
          </a:xfrm>
          <a:prstGeom prst="rect">
            <a:avLst/>
          </a:prstGeom>
        </p:spPr>
        <p:txBody>
          <a:bodyPr/>
          <a:lstStyle/>
          <a:p>
            <a:r>
              <a:rPr lang="ar-KW" sz="5500" b="1" dirty="0" smtClean="0">
                <a:solidFill>
                  <a:schemeClr val="accent2"/>
                </a:solidFill>
                <a:latin typeface="Sakkal Majalla" pitchFamily="2" charset="-78"/>
                <a:cs typeface="Sakkal Majalla" pitchFamily="2" charset="-78"/>
              </a:rPr>
              <a:t>التخطيط</a:t>
            </a:r>
            <a:r>
              <a:rPr lang="ar-KW" sz="5500" b="1" baseline="0" dirty="0" smtClean="0">
                <a:solidFill>
                  <a:schemeClr val="accent2"/>
                </a:solidFill>
                <a:latin typeface="Sakkal Majalla" pitchFamily="2" charset="-78"/>
                <a:cs typeface="Sakkal Majalla" pitchFamily="2" charset="-78"/>
              </a:rPr>
              <a:t> </a:t>
            </a:r>
            <a:endParaRPr lang="en-US" sz="5500" b="1" dirty="0">
              <a:solidFill>
                <a:schemeClr val="accent2"/>
              </a:solidFill>
              <a:latin typeface="Sakkal Majalla" pitchFamily="2" charset="-78"/>
              <a:cs typeface="Sakkal Majalla" pitchFamily="2" charset="-78"/>
            </a:endParaRPr>
          </a:p>
        </p:txBody>
      </p:sp>
      <p:sp>
        <p:nvSpPr>
          <p:cNvPr id="4" name="Text Placeholder 3"/>
          <p:cNvSpPr>
            <a:spLocks noGrp="1"/>
          </p:cNvSpPr>
          <p:nvPr>
            <p:ph type="body" idx="4294967295"/>
          </p:nvPr>
        </p:nvSpPr>
        <p:spPr>
          <a:xfrm>
            <a:off x="685800" y="1981200"/>
            <a:ext cx="3581400" cy="4114800"/>
          </a:xfrm>
        </p:spPr>
        <p:txBody>
          <a:bodyPr/>
          <a:lstStyle/>
          <a:p>
            <a:r>
              <a:rPr lang="ar-KW" sz="5000" b="1" dirty="0" smtClean="0">
                <a:solidFill>
                  <a:schemeClr val="accent2"/>
                </a:solidFill>
                <a:latin typeface="Sakkal Majalla" pitchFamily="2" charset="-78"/>
                <a:cs typeface="Sakkal Majalla" pitchFamily="2" charset="-78"/>
              </a:rPr>
              <a:t>بسيط</a:t>
            </a:r>
          </a:p>
          <a:p>
            <a:r>
              <a:rPr lang="ar-KW" sz="5000" b="1" dirty="0" smtClean="0">
                <a:solidFill>
                  <a:schemeClr val="accent2"/>
                </a:solidFill>
                <a:latin typeface="Sakkal Majalla" pitchFamily="2" charset="-78"/>
                <a:cs typeface="Sakkal Majalla" pitchFamily="2" charset="-78"/>
              </a:rPr>
              <a:t>مرتب</a:t>
            </a:r>
          </a:p>
          <a:p>
            <a:r>
              <a:rPr lang="ar-KW" sz="5000" b="1" dirty="0" smtClean="0">
                <a:solidFill>
                  <a:schemeClr val="accent2"/>
                </a:solidFill>
                <a:latin typeface="Sakkal Majalla" pitchFamily="2" charset="-78"/>
                <a:cs typeface="Sakkal Majalla" pitchFamily="2" charset="-78"/>
              </a:rPr>
              <a:t>واضح</a:t>
            </a:r>
          </a:p>
          <a:p>
            <a:r>
              <a:rPr lang="ar-KW" sz="5000" b="1" dirty="0" smtClean="0">
                <a:solidFill>
                  <a:schemeClr val="accent2"/>
                </a:solidFill>
                <a:latin typeface="Sakkal Majalla" pitchFamily="2" charset="-78"/>
                <a:cs typeface="Sakkal Majalla" pitchFamily="2" charset="-78"/>
              </a:rPr>
              <a:t>قابل</a:t>
            </a:r>
            <a:r>
              <a:rPr lang="ar-KW" sz="5000" b="1" baseline="0" dirty="0" smtClean="0">
                <a:solidFill>
                  <a:schemeClr val="accent2"/>
                </a:solidFill>
                <a:latin typeface="Sakkal Majalla" pitchFamily="2" charset="-78"/>
                <a:cs typeface="Sakkal Majalla" pitchFamily="2" charset="-78"/>
              </a:rPr>
              <a:t> للتنفي</a:t>
            </a:r>
            <a:r>
              <a:rPr lang="sd-Arab-PK" sz="5000" b="1" baseline="0" dirty="0" smtClean="0">
                <a:solidFill>
                  <a:schemeClr val="accent2"/>
                </a:solidFill>
                <a:latin typeface="Sakkal Majalla" pitchFamily="2" charset="-78"/>
                <a:cs typeface="Sakkal Majalla" pitchFamily="2" charset="-78"/>
              </a:rPr>
              <a:t>ڏ</a:t>
            </a:r>
            <a:endParaRPr lang="en-US" sz="5000" b="1" dirty="0">
              <a:solidFill>
                <a:schemeClr val="accent2"/>
              </a:solidFill>
              <a:latin typeface="Sakkal Majalla" pitchFamily="2" charset="-78"/>
              <a:cs typeface="Sakkal Majalla" pitchFamily="2" charset="-78"/>
            </a:endParaRPr>
          </a:p>
        </p:txBody>
      </p:sp>
    </p:spTree>
    <p:extLst>
      <p:ext uri="{BB962C8B-B14F-4D97-AF65-F5344CB8AC3E}">
        <p14:creationId xmlns:p14="http://schemas.microsoft.com/office/powerpoint/2010/main" val="3797076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spTree>
    <p:extLst>
      <p:ext uri="{BB962C8B-B14F-4D97-AF65-F5344CB8AC3E}">
        <p14:creationId xmlns:p14="http://schemas.microsoft.com/office/powerpoint/2010/main" val="2988264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sp>
        <p:nvSpPr>
          <p:cNvPr id="3" name="Title 2"/>
          <p:cNvSpPr>
            <a:spLocks noGrp="1"/>
          </p:cNvSpPr>
          <p:nvPr>
            <p:ph type="title" idx="4294967295"/>
          </p:nvPr>
        </p:nvSpPr>
        <p:spPr>
          <a:xfrm>
            <a:off x="457200" y="152400"/>
            <a:ext cx="8610600" cy="1143000"/>
          </a:xfrm>
          <a:prstGeom prst="rect">
            <a:avLst/>
          </a:prstGeom>
        </p:spPr>
        <p:txBody>
          <a:bodyPr/>
          <a:lstStyle/>
          <a:p>
            <a:pPr algn="r"/>
            <a:r>
              <a:rPr lang="ar-KW" sz="4800" b="1" smtClean="0">
                <a:solidFill>
                  <a:schemeClr val="accent2"/>
                </a:solidFill>
                <a:latin typeface="Sakkal Majalla" pitchFamily="2" charset="-78"/>
                <a:cs typeface="Sakkal Majalla" pitchFamily="2" charset="-78"/>
              </a:rPr>
              <a:t>انظر  </a:t>
            </a:r>
            <a:r>
              <a:rPr lang="ar-KW" sz="4800" b="1" dirty="0" smtClean="0">
                <a:solidFill>
                  <a:schemeClr val="accent2"/>
                </a:solidFill>
                <a:latin typeface="Sakkal Majalla" pitchFamily="2" charset="-78"/>
                <a:cs typeface="Sakkal Majalla" pitchFamily="2" charset="-78"/>
              </a:rPr>
              <a:t>للخطوه التاليه فقط</a:t>
            </a:r>
            <a:br>
              <a:rPr lang="ar-KW" sz="4800" b="1" dirty="0" smtClean="0">
                <a:solidFill>
                  <a:schemeClr val="accent2"/>
                </a:solidFill>
                <a:latin typeface="Sakkal Majalla" pitchFamily="2" charset="-78"/>
                <a:cs typeface="Sakkal Majalla" pitchFamily="2" charset="-78"/>
              </a:rPr>
            </a:br>
            <a:r>
              <a:rPr lang="ar-KW" sz="4800" b="1" dirty="0">
                <a:solidFill>
                  <a:schemeClr val="accent2"/>
                </a:solidFill>
                <a:latin typeface="Sakkal Majalla" pitchFamily="2" charset="-78"/>
                <a:cs typeface="Sakkal Majalla" pitchFamily="2" charset="-78"/>
              </a:rPr>
              <a:t/>
            </a:r>
            <a:br>
              <a:rPr lang="ar-KW" sz="4800" b="1" dirty="0">
                <a:solidFill>
                  <a:schemeClr val="accent2"/>
                </a:solidFill>
                <a:latin typeface="Sakkal Majalla" pitchFamily="2" charset="-78"/>
                <a:cs typeface="Sakkal Majalla" pitchFamily="2" charset="-78"/>
              </a:rPr>
            </a:br>
            <a:r>
              <a:rPr lang="ar-KW" sz="4800" b="1" dirty="0" smtClean="0">
                <a:solidFill>
                  <a:schemeClr val="accent2"/>
                </a:solidFill>
                <a:latin typeface="Sakkal Majalla" pitchFamily="2" charset="-78"/>
                <a:cs typeface="Sakkal Majalla" pitchFamily="2" charset="-78"/>
              </a:rPr>
              <a:t/>
            </a:r>
            <a:br>
              <a:rPr lang="ar-KW" sz="4800" b="1" dirty="0" smtClean="0">
                <a:solidFill>
                  <a:schemeClr val="accent2"/>
                </a:solidFill>
                <a:latin typeface="Sakkal Majalla" pitchFamily="2" charset="-78"/>
                <a:cs typeface="Sakkal Majalla" pitchFamily="2" charset="-78"/>
              </a:rPr>
            </a:br>
            <a:r>
              <a:rPr lang="ar-KW" sz="4800" b="1" dirty="0">
                <a:solidFill>
                  <a:schemeClr val="accent2"/>
                </a:solidFill>
                <a:latin typeface="Sakkal Majalla" pitchFamily="2" charset="-78"/>
                <a:cs typeface="Sakkal Majalla" pitchFamily="2" charset="-78"/>
              </a:rPr>
              <a:t/>
            </a:r>
            <a:br>
              <a:rPr lang="ar-KW" sz="4800" b="1" dirty="0">
                <a:solidFill>
                  <a:schemeClr val="accent2"/>
                </a:solidFill>
                <a:latin typeface="Sakkal Majalla" pitchFamily="2" charset="-78"/>
                <a:cs typeface="Sakkal Majalla" pitchFamily="2" charset="-78"/>
              </a:rPr>
            </a:br>
            <a:r>
              <a:rPr lang="ar-KW" sz="4800" b="1" dirty="0" smtClean="0">
                <a:solidFill>
                  <a:schemeClr val="accent2"/>
                </a:solidFill>
                <a:latin typeface="Sakkal Majalla" pitchFamily="2" charset="-78"/>
                <a:cs typeface="Sakkal Majalla" pitchFamily="2" charset="-78"/>
              </a:rPr>
              <a:t/>
            </a:r>
            <a:br>
              <a:rPr lang="ar-KW" sz="4800" b="1" dirty="0" smtClean="0">
                <a:solidFill>
                  <a:schemeClr val="accent2"/>
                </a:solidFill>
                <a:latin typeface="Sakkal Majalla" pitchFamily="2" charset="-78"/>
                <a:cs typeface="Sakkal Majalla" pitchFamily="2" charset="-78"/>
              </a:rPr>
            </a:br>
            <a:r>
              <a:rPr lang="ar-KW" sz="4800" b="1" dirty="0" smtClean="0">
                <a:solidFill>
                  <a:schemeClr val="accent2"/>
                </a:solidFill>
                <a:latin typeface="Sakkal Majalla" pitchFamily="2" charset="-78"/>
                <a:cs typeface="Sakkal Majalla" pitchFamily="2" charset="-78"/>
              </a:rPr>
              <a:t/>
            </a:r>
            <a:br>
              <a:rPr lang="ar-KW" sz="4800" b="1" dirty="0" smtClean="0">
                <a:solidFill>
                  <a:schemeClr val="accent2"/>
                </a:solidFill>
                <a:latin typeface="Sakkal Majalla" pitchFamily="2" charset="-78"/>
                <a:cs typeface="Sakkal Majalla" pitchFamily="2" charset="-78"/>
              </a:rPr>
            </a:br>
            <a:r>
              <a:rPr lang="ar-KW" sz="4800" b="1" dirty="0">
                <a:solidFill>
                  <a:schemeClr val="accent2"/>
                </a:solidFill>
                <a:latin typeface="Sakkal Majalla" pitchFamily="2" charset="-78"/>
                <a:cs typeface="Sakkal Majalla" pitchFamily="2" charset="-78"/>
              </a:rPr>
              <a:t/>
            </a:r>
            <a:br>
              <a:rPr lang="ar-KW" sz="4800" b="1" dirty="0">
                <a:solidFill>
                  <a:schemeClr val="accent2"/>
                </a:solidFill>
                <a:latin typeface="Sakkal Majalla" pitchFamily="2" charset="-78"/>
                <a:cs typeface="Sakkal Majalla" pitchFamily="2" charset="-78"/>
              </a:rPr>
            </a:br>
            <a:r>
              <a:rPr lang="ar-KW" sz="4800" b="1" dirty="0" smtClean="0">
                <a:solidFill>
                  <a:schemeClr val="accent2"/>
                </a:solidFill>
                <a:latin typeface="Sakkal Majalla" pitchFamily="2" charset="-78"/>
                <a:cs typeface="Sakkal Majalla" pitchFamily="2" charset="-78"/>
              </a:rPr>
              <a:t>                           وليس لجميع الخطوات</a:t>
            </a:r>
            <a:endParaRPr lang="en-US" sz="4800" b="1" dirty="0">
              <a:solidFill>
                <a:schemeClr val="accent2"/>
              </a:solidFill>
              <a:latin typeface="Sakkal Majalla" pitchFamily="2" charset="-78"/>
              <a:cs typeface="Sakkal Majalla" pitchFamily="2" charset="-78"/>
            </a:endParaRPr>
          </a:p>
        </p:txBody>
      </p:sp>
      <p:pic>
        <p:nvPicPr>
          <p:cNvPr id="3074" name="Picture 2" descr="Image result for climbing long long endless st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696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14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sp>
        <p:nvSpPr>
          <p:cNvPr id="3" name="Text Placeholder 2"/>
          <p:cNvSpPr>
            <a:spLocks noGrp="1"/>
          </p:cNvSpPr>
          <p:nvPr>
            <p:ph type="body" idx="4294967295"/>
          </p:nvPr>
        </p:nvSpPr>
        <p:spPr/>
        <p:txBody>
          <a:bodyPr/>
          <a:lstStyle/>
          <a:p>
            <a:pPr marL="0" lvl="0" indent="0" algn="r" rtl="1">
              <a:buNone/>
            </a:pPr>
            <a:endParaRPr lang="ar-KW" dirty="0" smtClean="0"/>
          </a:p>
        </p:txBody>
      </p:sp>
      <p:pic>
        <p:nvPicPr>
          <p:cNvPr id="4098" name="Picture 2" descr="Image result for prior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153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0" y="122238"/>
            <a:ext cx="8686800" cy="6202362"/>
          </a:xfrm>
          <a:prstGeom prst="rect">
            <a:avLst/>
          </a:prstGeom>
        </p:spPr>
        <p:txBody>
          <a:bodyPr/>
          <a:lstStyle/>
          <a:p>
            <a:pPr algn="r"/>
            <a:r>
              <a:rPr lang="en-US" sz="5000" b="1" dirty="0" smtClean="0">
                <a:solidFill>
                  <a:schemeClr val="accent2"/>
                </a:solidFill>
                <a:latin typeface="Sakkal Majalla" pitchFamily="2" charset="-78"/>
                <a:cs typeface="Sakkal Majalla" pitchFamily="2" charset="-78"/>
              </a:rPr>
              <a:t>ا</a:t>
            </a:r>
            <a:r>
              <a:rPr lang="ar-KW" sz="5000" b="1" dirty="0" smtClean="0">
                <a:solidFill>
                  <a:schemeClr val="accent2"/>
                </a:solidFill>
                <a:latin typeface="Sakkal Majalla" pitchFamily="2" charset="-78"/>
                <a:cs typeface="Sakkal Majalla" pitchFamily="2" charset="-78"/>
              </a:rPr>
              <a:t>ين ابدأ</a:t>
            </a:r>
            <a:br>
              <a:rPr lang="ar-KW" sz="5000" b="1" dirty="0" smtClean="0">
                <a:solidFill>
                  <a:schemeClr val="accent2"/>
                </a:solidFill>
                <a:latin typeface="Sakkal Majalla" pitchFamily="2" charset="-78"/>
                <a:cs typeface="Sakkal Majalla" pitchFamily="2" charset="-78"/>
              </a:rPr>
            </a:br>
            <a:r>
              <a:rPr lang="ar-KW" sz="5000" b="1" dirty="0">
                <a:solidFill>
                  <a:schemeClr val="accent2"/>
                </a:solidFill>
                <a:latin typeface="Sakkal Majalla" pitchFamily="2" charset="-78"/>
                <a:cs typeface="Sakkal Majalla" pitchFamily="2" charset="-78"/>
              </a:rPr>
              <a:t/>
            </a:r>
            <a:br>
              <a:rPr lang="ar-KW" sz="5000" b="1" dirty="0">
                <a:solidFill>
                  <a:schemeClr val="accent2"/>
                </a:solidFill>
                <a:latin typeface="Sakkal Majalla" pitchFamily="2" charset="-78"/>
                <a:cs typeface="Sakkal Majalla" pitchFamily="2" charset="-78"/>
              </a:rPr>
            </a:br>
            <a:r>
              <a:rPr lang="ar-KW" sz="5000" b="1" dirty="0" smtClean="0">
                <a:solidFill>
                  <a:schemeClr val="accent2"/>
                </a:solidFill>
                <a:latin typeface="Sakkal Majalla" pitchFamily="2" charset="-78"/>
                <a:cs typeface="Sakkal Majalla" pitchFamily="2" charset="-78"/>
              </a:rPr>
              <a:t/>
            </a:r>
            <a:br>
              <a:rPr lang="ar-KW" sz="5000" b="1" dirty="0" smtClean="0">
                <a:solidFill>
                  <a:schemeClr val="accent2"/>
                </a:solidFill>
                <a:latin typeface="Sakkal Majalla" pitchFamily="2" charset="-78"/>
                <a:cs typeface="Sakkal Majalla" pitchFamily="2" charset="-78"/>
              </a:rPr>
            </a:br>
            <a:r>
              <a:rPr lang="ar-KW" sz="5000" b="1" dirty="0">
                <a:solidFill>
                  <a:schemeClr val="accent2"/>
                </a:solidFill>
                <a:latin typeface="Sakkal Majalla" pitchFamily="2" charset="-78"/>
                <a:cs typeface="Sakkal Majalla" pitchFamily="2" charset="-78"/>
              </a:rPr>
              <a:t/>
            </a:r>
            <a:br>
              <a:rPr lang="ar-KW" sz="5000" b="1" dirty="0">
                <a:solidFill>
                  <a:schemeClr val="accent2"/>
                </a:solidFill>
                <a:latin typeface="Sakkal Majalla" pitchFamily="2" charset="-78"/>
                <a:cs typeface="Sakkal Majalla" pitchFamily="2" charset="-78"/>
              </a:rPr>
            </a:br>
            <a:r>
              <a:rPr lang="ar-KW" sz="5000" b="1" dirty="0">
                <a:solidFill>
                  <a:schemeClr val="accent2"/>
                </a:solidFill>
                <a:latin typeface="Sakkal Majalla" pitchFamily="2" charset="-78"/>
                <a:cs typeface="Sakkal Majalla" pitchFamily="2" charset="-78"/>
              </a:rPr>
              <a:t/>
            </a:r>
            <a:br>
              <a:rPr lang="ar-KW" sz="5000" b="1" dirty="0">
                <a:solidFill>
                  <a:schemeClr val="accent2"/>
                </a:solidFill>
                <a:latin typeface="Sakkal Majalla" pitchFamily="2" charset="-78"/>
                <a:cs typeface="Sakkal Majalla" pitchFamily="2" charset="-78"/>
              </a:rPr>
            </a:br>
            <a:r>
              <a:rPr lang="ar-KW" sz="5000" b="1" dirty="0" smtClean="0">
                <a:solidFill>
                  <a:schemeClr val="accent2"/>
                </a:solidFill>
                <a:latin typeface="Sakkal Majalla" pitchFamily="2" charset="-78"/>
                <a:cs typeface="Sakkal Majalla" pitchFamily="2" charset="-78"/>
              </a:rPr>
              <a:t/>
            </a:r>
            <a:br>
              <a:rPr lang="ar-KW" sz="5000" b="1" dirty="0" smtClean="0">
                <a:solidFill>
                  <a:schemeClr val="accent2"/>
                </a:solidFill>
                <a:latin typeface="Sakkal Majalla" pitchFamily="2" charset="-78"/>
                <a:cs typeface="Sakkal Majalla" pitchFamily="2" charset="-78"/>
              </a:rPr>
            </a:br>
            <a:r>
              <a:rPr lang="ar-KW" sz="5000" b="1" dirty="0">
                <a:solidFill>
                  <a:schemeClr val="accent2"/>
                </a:solidFill>
                <a:latin typeface="Sakkal Majalla" pitchFamily="2" charset="-78"/>
                <a:cs typeface="Sakkal Majalla" pitchFamily="2" charset="-78"/>
              </a:rPr>
              <a:t/>
            </a:r>
            <a:br>
              <a:rPr lang="ar-KW" sz="5000" b="1" dirty="0">
                <a:solidFill>
                  <a:schemeClr val="accent2"/>
                </a:solidFill>
                <a:latin typeface="Sakkal Majalla" pitchFamily="2" charset="-78"/>
                <a:cs typeface="Sakkal Majalla" pitchFamily="2" charset="-78"/>
              </a:rPr>
            </a:br>
            <a:r>
              <a:rPr lang="ar-KW" sz="5000" b="1" dirty="0" smtClean="0">
                <a:solidFill>
                  <a:schemeClr val="accent2"/>
                </a:solidFill>
                <a:latin typeface="Sakkal Majalla" pitchFamily="2" charset="-78"/>
                <a:cs typeface="Sakkal Majalla" pitchFamily="2" charset="-78"/>
              </a:rPr>
              <a:t>                  الأهم ثم المهم ثم الاقل اهميه</a:t>
            </a:r>
            <a:endParaRPr lang="en-US" sz="5000" b="1" dirty="0">
              <a:solidFill>
                <a:schemeClr val="accent2"/>
              </a:solidFill>
              <a:latin typeface="Sakkal Majalla" pitchFamily="2" charset="-78"/>
              <a:cs typeface="Sakkal Majalla" pitchFamily="2" charset="-78"/>
            </a:endParaRPr>
          </a:p>
        </p:txBody>
      </p:sp>
    </p:spTree>
    <p:extLst>
      <p:ext uri="{BB962C8B-B14F-4D97-AF65-F5344CB8AC3E}">
        <p14:creationId xmlns:p14="http://schemas.microsoft.com/office/powerpoint/2010/main" val="1557823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pic>
        <p:nvPicPr>
          <p:cNvPr id="5122" name="Picture 2" descr="Image result for hands on 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371600"/>
            <a:ext cx="8728075"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457200" y="274638"/>
            <a:ext cx="8229600" cy="5973762"/>
          </a:xfrm>
          <a:prstGeom prst="rect">
            <a:avLst/>
          </a:prstGeom>
        </p:spPr>
        <p:txBody>
          <a:bodyPr/>
          <a:lstStyle/>
          <a:p>
            <a:pPr algn="r"/>
            <a:r>
              <a:rPr lang="en-US" b="1" dirty="0" smtClean="0">
                <a:solidFill>
                  <a:schemeClr val="accent2"/>
                </a:solidFill>
                <a:latin typeface="Comic Sans MS" pitchFamily="66" charset="0"/>
              </a:rPr>
              <a:t>ت</a:t>
            </a:r>
            <a:r>
              <a:rPr lang="ar-KW" b="1" dirty="0" smtClean="0">
                <a:solidFill>
                  <a:schemeClr val="accent2"/>
                </a:solidFill>
                <a:latin typeface="Comic Sans MS" pitchFamily="66" charset="0"/>
              </a:rPr>
              <a:t>جاهل اي تعليقات سلبيه</a:t>
            </a:r>
            <a:br>
              <a:rPr lang="ar-KW" b="1" dirty="0" smtClean="0">
                <a:solidFill>
                  <a:schemeClr val="accent2"/>
                </a:solidFill>
                <a:latin typeface="Comic Sans MS" pitchFamily="66" charset="0"/>
              </a:rPr>
            </a:br>
            <a:r>
              <a:rPr lang="ar-KW" b="1" dirty="0">
                <a:solidFill>
                  <a:schemeClr val="accent2"/>
                </a:solidFill>
                <a:latin typeface="Comic Sans MS" pitchFamily="66" charset="0"/>
              </a:rPr>
              <a:t/>
            </a:r>
            <a:br>
              <a:rPr lang="ar-KW" b="1" dirty="0">
                <a:solidFill>
                  <a:schemeClr val="accent2"/>
                </a:solidFill>
                <a:latin typeface="Comic Sans MS" pitchFamily="66" charset="0"/>
              </a:rPr>
            </a:br>
            <a:r>
              <a:rPr lang="ar-KW" b="1" dirty="0" smtClean="0">
                <a:solidFill>
                  <a:schemeClr val="accent2"/>
                </a:solidFill>
                <a:latin typeface="Comic Sans MS" pitchFamily="66" charset="0"/>
              </a:rPr>
              <a:t/>
            </a:r>
            <a:br>
              <a:rPr lang="ar-KW" b="1" dirty="0" smtClean="0">
                <a:solidFill>
                  <a:schemeClr val="accent2"/>
                </a:solidFill>
                <a:latin typeface="Comic Sans MS" pitchFamily="66" charset="0"/>
              </a:rPr>
            </a:br>
            <a:r>
              <a:rPr lang="ar-KW" b="1" dirty="0">
                <a:solidFill>
                  <a:schemeClr val="accent2"/>
                </a:solidFill>
                <a:latin typeface="Comic Sans MS" pitchFamily="66" charset="0"/>
              </a:rPr>
              <a:t/>
            </a:r>
            <a:br>
              <a:rPr lang="ar-KW" b="1" dirty="0">
                <a:solidFill>
                  <a:schemeClr val="accent2"/>
                </a:solidFill>
                <a:latin typeface="Comic Sans MS" pitchFamily="66" charset="0"/>
              </a:rPr>
            </a:br>
            <a:r>
              <a:rPr lang="ar-KW" b="1" dirty="0" smtClean="0">
                <a:solidFill>
                  <a:schemeClr val="accent2"/>
                </a:solidFill>
                <a:latin typeface="Comic Sans MS" pitchFamily="66" charset="0"/>
              </a:rPr>
              <a:t/>
            </a:r>
            <a:br>
              <a:rPr lang="ar-KW" b="1" dirty="0" smtClean="0">
                <a:solidFill>
                  <a:schemeClr val="accent2"/>
                </a:solidFill>
                <a:latin typeface="Comic Sans MS" pitchFamily="66" charset="0"/>
              </a:rPr>
            </a:br>
            <a:r>
              <a:rPr lang="ar-KW" b="1" dirty="0">
                <a:solidFill>
                  <a:schemeClr val="accent2"/>
                </a:solidFill>
                <a:latin typeface="Comic Sans MS" pitchFamily="66" charset="0"/>
              </a:rPr>
              <a:t/>
            </a:r>
            <a:br>
              <a:rPr lang="ar-KW" b="1" dirty="0">
                <a:solidFill>
                  <a:schemeClr val="accent2"/>
                </a:solidFill>
                <a:latin typeface="Comic Sans MS" pitchFamily="66" charset="0"/>
              </a:rPr>
            </a:br>
            <a:r>
              <a:rPr lang="ar-KW" b="1" dirty="0" smtClean="0">
                <a:solidFill>
                  <a:schemeClr val="accent2"/>
                </a:solidFill>
                <a:latin typeface="Comic Sans MS" pitchFamily="66" charset="0"/>
              </a:rPr>
              <a:t/>
            </a:r>
            <a:br>
              <a:rPr lang="ar-KW" b="1" dirty="0" smtClean="0">
                <a:solidFill>
                  <a:schemeClr val="accent2"/>
                </a:solidFill>
                <a:latin typeface="Comic Sans MS" pitchFamily="66" charset="0"/>
              </a:rPr>
            </a:br>
            <a:r>
              <a:rPr lang="ar-KW" b="1" dirty="0" smtClean="0">
                <a:solidFill>
                  <a:schemeClr val="accent2"/>
                </a:solidFill>
                <a:latin typeface="Comic Sans MS" pitchFamily="66" charset="0"/>
              </a:rPr>
              <a:t>التعليقات السلبيه قد تعكس ان الفكره فريده من نوعها غير دارجه حاليا</a:t>
            </a:r>
            <a:endParaRPr lang="en-US" b="1" dirty="0">
              <a:solidFill>
                <a:schemeClr val="accent2"/>
              </a:solidFill>
              <a:latin typeface="Comic Sans MS" pitchFamily="66" charset="0"/>
            </a:endParaRPr>
          </a:p>
        </p:txBody>
      </p:sp>
    </p:spTree>
    <p:extLst>
      <p:ext uri="{BB962C8B-B14F-4D97-AF65-F5344CB8AC3E}">
        <p14:creationId xmlns:p14="http://schemas.microsoft.com/office/powerpoint/2010/main" val="3294654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pic>
        <p:nvPicPr>
          <p:cNvPr id="6150" name="Picture 6" descr="Image result for woman typing printing writing multit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1"/>
            <a:ext cx="7620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457200" y="274638"/>
            <a:ext cx="8229600" cy="1143000"/>
          </a:xfrm>
          <a:prstGeom prst="rect">
            <a:avLst/>
          </a:prstGeom>
        </p:spPr>
        <p:txBody>
          <a:bodyPr/>
          <a:lstStyle/>
          <a:p>
            <a:r>
              <a:rPr lang="en-US" sz="5400" b="1" dirty="0" smtClean="0">
                <a:solidFill>
                  <a:schemeClr val="accent2"/>
                </a:solidFill>
                <a:latin typeface="Sakkal Majalla" pitchFamily="2" charset="-78"/>
                <a:cs typeface="Sakkal Majalla" pitchFamily="2" charset="-78"/>
              </a:rPr>
              <a:t>Multitask</a:t>
            </a:r>
            <a:r>
              <a:rPr lang="ar-KW" sz="5400" b="1" dirty="0" smtClean="0">
                <a:solidFill>
                  <a:schemeClr val="accent2"/>
                </a:solidFill>
                <a:latin typeface="Sakkal Majalla" pitchFamily="2" charset="-78"/>
                <a:cs typeface="Sakkal Majalla" pitchFamily="2" charset="-78"/>
              </a:rPr>
              <a:t>   </a:t>
            </a:r>
            <a:r>
              <a:rPr lang="en-US" sz="5400" b="1" dirty="0" smtClean="0">
                <a:solidFill>
                  <a:schemeClr val="accent2"/>
                </a:solidFill>
                <a:latin typeface="Sakkal Majalla" pitchFamily="2" charset="-78"/>
                <a:cs typeface="Sakkal Majalla" pitchFamily="2" charset="-78"/>
              </a:rPr>
              <a:t> </a:t>
            </a:r>
            <a:r>
              <a:rPr lang="en-US" sz="5400" b="1" baseline="0" dirty="0" smtClean="0">
                <a:solidFill>
                  <a:schemeClr val="accent2"/>
                </a:solidFill>
                <a:latin typeface="Sakkal Majalla" pitchFamily="2" charset="-78"/>
                <a:cs typeface="Sakkal Majalla" pitchFamily="2" charset="-78"/>
              </a:rPr>
              <a:t> </a:t>
            </a:r>
            <a:r>
              <a:rPr lang="ar-KW" sz="5400" b="1" baseline="0" dirty="0" smtClean="0">
                <a:solidFill>
                  <a:schemeClr val="accent2"/>
                </a:solidFill>
                <a:latin typeface="Sakkal Majalla" pitchFamily="2" charset="-78"/>
                <a:cs typeface="Sakkal Majalla" pitchFamily="2" charset="-78"/>
              </a:rPr>
              <a:t>   </a:t>
            </a:r>
            <a:r>
              <a:rPr lang="ar-SA" sz="5400" b="1" baseline="0" dirty="0" smtClean="0">
                <a:solidFill>
                  <a:schemeClr val="accent2"/>
                </a:solidFill>
                <a:latin typeface="Sakkal Majalla" pitchFamily="2" charset="-78"/>
                <a:cs typeface="Sakkal Majalla" pitchFamily="2" charset="-78"/>
              </a:rPr>
              <a:t>  </a:t>
            </a:r>
            <a:r>
              <a:rPr lang="ar-KW" sz="5400" b="1" baseline="0" dirty="0" smtClean="0">
                <a:solidFill>
                  <a:schemeClr val="accent2"/>
                </a:solidFill>
                <a:latin typeface="Sakkal Majalla" pitchFamily="2" charset="-78"/>
                <a:cs typeface="Sakkal Majalla" pitchFamily="2" charset="-78"/>
              </a:rPr>
              <a:t>متعدده المهام</a:t>
            </a:r>
            <a:endParaRPr lang="en-US" sz="5400" b="1" dirty="0">
              <a:solidFill>
                <a:schemeClr val="accent2"/>
              </a:solidFill>
              <a:latin typeface="Sakkal Majalla" pitchFamily="2" charset="-78"/>
              <a:cs typeface="Sakkal Majalla" pitchFamily="2" charset="-78"/>
            </a:endParaRPr>
          </a:p>
        </p:txBody>
      </p:sp>
    </p:spTree>
    <p:extLst>
      <p:ext uri="{BB962C8B-B14F-4D97-AF65-F5344CB8AC3E}">
        <p14:creationId xmlns:p14="http://schemas.microsoft.com/office/powerpoint/2010/main" val="2743117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Prof. Laila AL-Ayadhi</a:t>
            </a:r>
            <a:endParaRPr lang="en-US"/>
          </a:p>
        </p:txBody>
      </p:sp>
      <p:pic>
        <p:nvPicPr>
          <p:cNvPr id="7170" name="Picture 2" descr="Image result for qualit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194675" cy="443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5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5596</TotalTime>
  <Words>130</Words>
  <Application>Microsoft Office PowerPoint</Application>
  <PresentationFormat>On-screen Show (4:3)</PresentationFormat>
  <Paragraphs>26</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Design</vt:lpstr>
      <vt:lpstr>1_Default Design</vt:lpstr>
      <vt:lpstr>انظر للجانب المشرق              دائما</vt:lpstr>
      <vt:lpstr>Initiatives المبادره </vt:lpstr>
      <vt:lpstr>التخطيط </vt:lpstr>
      <vt:lpstr>PowerPoint Presentation</vt:lpstr>
      <vt:lpstr>انظر  للخطوه التاليه فقط                                  وليس لجميع الخطوات</vt:lpstr>
      <vt:lpstr>اين ابدأ                         الأهم ثم المهم ثم الاقل اهميه</vt:lpstr>
      <vt:lpstr>تجاهل اي تعليقات سلبيه       التعليقات السلبيه قد تعكس ان الفكره فريده من نوعها غير دارجه حاليا</vt:lpstr>
      <vt:lpstr>Multitask          متعدده المهام</vt:lpstr>
      <vt:lpstr>PowerPoint Presentation</vt:lpstr>
      <vt:lpstr>PowerPoint Presentation</vt:lpstr>
      <vt:lpstr>لا يكلف الله نفسا الا وسعها لها ما كسبت وعليها ما اكتسبت ربنا لا تؤاخذنا ان نسينا او اخطانا ربنا ولا تحمل علينا اصرا كما حملته على الذين من قبلنا ربنا ولا تحملنا مالا طاقه لنا به واعف عنا واغفر لنا و ارحمنا انت مولانا فانصرنا على القوم الكافرين   </vt:lpstr>
      <vt:lpstr>PowerPoint Presentation</vt:lpstr>
      <vt:lpstr>PowerPoint Presentation</vt:lpstr>
    </vt:vector>
  </TitlesOfParts>
  <Company>Tiger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  VAISH</dc:creator>
  <cp:lastModifiedBy>User</cp:lastModifiedBy>
  <cp:revision>243</cp:revision>
  <dcterms:created xsi:type="dcterms:W3CDTF">2005-09-15T11:20:00Z</dcterms:created>
  <dcterms:modified xsi:type="dcterms:W3CDTF">2016-11-13T11:22:01Z</dcterms:modified>
</cp:coreProperties>
</file>