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00" r:id="rId2"/>
    <p:sldId id="302" r:id="rId3"/>
    <p:sldId id="382" r:id="rId4"/>
    <p:sldId id="383" r:id="rId5"/>
    <p:sldId id="301" r:id="rId6"/>
    <p:sldId id="379" r:id="rId7"/>
    <p:sldId id="303" r:id="rId8"/>
    <p:sldId id="306" r:id="rId9"/>
    <p:sldId id="309" r:id="rId10"/>
    <p:sldId id="358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F66B-CC26-41F5-B53C-1F99B4C429A7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F84CF-6097-4B6A-AED7-B167209CF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66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9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23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39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15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27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12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F84CF-6097-4B6A-AED7-B167209CF6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50744-B6F3-4400-9CF2-ADE21F69B53C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0483-0A47-4AA6-AE7C-C69753F3E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l" rtl="1">
              <a:lnSpc>
                <a:spcPct val="110000"/>
              </a:lnSpc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</a:t>
            </a:r>
          </a:p>
          <a:p>
            <a:pPr algn="r" rtl="1">
              <a:lnSpc>
                <a:spcPct val="110000"/>
              </a:lnSpc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10000"/>
              </a:lnSpc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ar-SA" sz="8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8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التسويق خارج الصندوق     </a:t>
            </a:r>
            <a:endParaRPr lang="en-US" sz="7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rtl="1"/>
            <a:r>
              <a:rPr lang="en-US" sz="8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</a:t>
            </a:r>
            <a:r>
              <a:rPr lang="en-US" sz="8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r-SA" sz="8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تقديم </a:t>
            </a:r>
          </a:p>
          <a:p>
            <a:pPr rtl="1"/>
            <a:r>
              <a:rPr lang="ar-SA" sz="8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د. سعاد بنت عبدالله المشعل </a:t>
            </a:r>
            <a:endParaRPr lang="en-US" sz="84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9600" dirty="0" smtClean="0"/>
          </a:p>
          <a:p>
            <a:endParaRPr lang="en-US" sz="6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8600"/>
            <a:ext cx="1741335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14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9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شكرا لكم 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39" y="7620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ar-SA" sz="4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ar-SA" sz="45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5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1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(The Product Mix)</a:t>
            </a:r>
            <a:r>
              <a:rPr lang="ar-SA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المزيج التسويقي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4Ps          </a:t>
            </a:r>
          </a:p>
          <a:p>
            <a:pPr marL="0" lvl="1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>
              <a:buFont typeface="Arial" pitchFamily="34" charset="0"/>
              <a:buChar char="•"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Save 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5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45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3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4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5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22" b="18889"/>
          <a:stretch/>
        </p:blipFill>
        <p:spPr>
          <a:xfrm>
            <a:off x="990600" y="1600200"/>
            <a:ext cx="7010399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</a:t>
            </a:r>
            <a:endParaRPr lang="en-US" sz="4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5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5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4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55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696199" cy="4800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19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sz="16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E-Customer Engagement</a:t>
            </a:r>
          </a:p>
          <a:p>
            <a:r>
              <a:rPr lang="ar-SA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إشراك </a:t>
            </a:r>
            <a:r>
              <a:rPr lang="ar-SA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المستهلكين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E-WOM</a:t>
            </a:r>
          </a:p>
          <a:p>
            <a:r>
              <a:rPr lang="ar-SA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الكلمة 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المنطوقة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ar-S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/>
            <a:endParaRPr lang="ar-SA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ar-SA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ar-SA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en-US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E-Culture</a:t>
            </a:r>
          </a:p>
          <a:p>
            <a:pPr marL="0" lvl="1"/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الثقافة </a:t>
            </a:r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الالكترونية</a:t>
            </a:r>
          </a:p>
          <a:p>
            <a:pPr marL="0" lvl="1"/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ونوعية الاعلانات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6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 Personality </a:t>
            </a:r>
          </a:p>
          <a:p>
            <a:r>
              <a:rPr lang="ar-SA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الشخصية الالكترونية 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/>
            <a:endParaRPr lang="en-US" sz="67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en-US" sz="6700" b="1" u="sng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Influence</a:t>
            </a:r>
          </a:p>
          <a:p>
            <a:pPr marL="0" lvl="1"/>
            <a:r>
              <a:rPr lang="ar-S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تأثير المجتمع</a:t>
            </a:r>
            <a:r>
              <a:rPr lang="en-US" sz="6700" b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9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1" y="6248400"/>
            <a:ext cx="9143999" cy="609600"/>
          </a:xfr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  <a:solidFill>
            <a:schemeClr val="bg1">
              <a:lumMod val="9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 algn="l"/>
            <a:endParaRPr lang="en-US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l"/>
            <a:endParaRPr lang="en-US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l"/>
            <a:endParaRPr lang="en-US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Customer Relationship Management</a:t>
            </a:r>
          </a:p>
          <a:p>
            <a:pPr marL="0" lvl="1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CRM</a:t>
            </a:r>
          </a:p>
          <a:p>
            <a:pPr marL="0" lvl="1"/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إدارة علاقات العملاء 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5800" y="6324600"/>
            <a:ext cx="533400" cy="381000"/>
          </a:xfrm>
          <a:prstGeom prst="rect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4241</TotalTime>
  <Words>78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Soad</cp:lastModifiedBy>
  <cp:revision>1125</cp:revision>
  <dcterms:created xsi:type="dcterms:W3CDTF">2011-10-01T16:52:04Z</dcterms:created>
  <dcterms:modified xsi:type="dcterms:W3CDTF">2016-12-07T06:12:55Z</dcterms:modified>
</cp:coreProperties>
</file>